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60" r:id="rId3"/>
    <p:sldId id="262" r:id="rId4"/>
    <p:sldId id="259" r:id="rId5"/>
    <p:sldId id="261" r:id="rId6"/>
    <p:sldId id="265" r:id="rId7"/>
    <p:sldId id="264" r:id="rId8"/>
    <p:sldId id="266" r:id="rId9"/>
    <p:sldId id="263"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E44A9A-9060-4746-A97C-46C36EF8E034}" v="19" dt="2024-11-30T22:00:02.0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64"/>
    <p:restoredTop sz="94694"/>
  </p:normalViewPr>
  <p:slideViewPr>
    <p:cSldViewPr snapToGrid="0">
      <p:cViewPr varScale="1">
        <p:scale>
          <a:sx n="121" d="100"/>
          <a:sy n="121"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che, Greg" userId="2cb819b5-52ba-4b95-94c2-196591f3bc47" providerId="ADAL" clId="{FDE44A9A-9060-4746-A97C-46C36EF8E034}"/>
    <pc:docChg chg="addSld modSld">
      <pc:chgData name="Dyche, Greg" userId="2cb819b5-52ba-4b95-94c2-196591f3bc47" providerId="ADAL" clId="{FDE44A9A-9060-4746-A97C-46C36EF8E034}" dt="2024-11-30T22:00:09.467" v="52" actId="20577"/>
      <pc:docMkLst>
        <pc:docMk/>
      </pc:docMkLst>
      <pc:sldChg chg="modSp new mod">
        <pc:chgData name="Dyche, Greg" userId="2cb819b5-52ba-4b95-94c2-196591f3bc47" providerId="ADAL" clId="{FDE44A9A-9060-4746-A97C-46C36EF8E034}" dt="2024-11-30T22:00:09.467" v="52" actId="20577"/>
        <pc:sldMkLst>
          <pc:docMk/>
          <pc:sldMk cId="2801197248" sldId="267"/>
        </pc:sldMkLst>
        <pc:spChg chg="mod">
          <ac:chgData name="Dyche, Greg" userId="2cb819b5-52ba-4b95-94c2-196591f3bc47" providerId="ADAL" clId="{FDE44A9A-9060-4746-A97C-46C36EF8E034}" dt="2024-11-30T21:59:55.642" v="8" actId="20577"/>
          <ac:spMkLst>
            <pc:docMk/>
            <pc:sldMk cId="2801197248" sldId="267"/>
            <ac:spMk id="2" creationId="{FDB0E3ED-4D0D-84D2-DED6-5A0E3EFDCAAC}"/>
          </ac:spMkLst>
        </pc:spChg>
        <pc:spChg chg="mod">
          <ac:chgData name="Dyche, Greg" userId="2cb819b5-52ba-4b95-94c2-196591f3bc47" providerId="ADAL" clId="{FDE44A9A-9060-4746-A97C-46C36EF8E034}" dt="2024-11-30T22:00:09.467" v="52" actId="20577"/>
          <ac:spMkLst>
            <pc:docMk/>
            <pc:sldMk cId="2801197248" sldId="267"/>
            <ac:spMk id="3" creationId="{95C541DA-EE65-A74F-287C-B48E9F174EB3}"/>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22F5E-7770-A24E-A26E-A119B8AFBD73}" type="doc">
      <dgm:prSet loTypeId="urn:microsoft.com/office/officeart/2005/8/layout/pyramid1" loCatId="" qsTypeId="urn:microsoft.com/office/officeart/2005/8/quickstyle/simple1" qsCatId="simple" csTypeId="urn:microsoft.com/office/officeart/2005/8/colors/colorful1" csCatId="colorful" phldr="1"/>
      <dgm:spPr/>
    </dgm:pt>
    <dgm:pt modelId="{3C6B2735-0EE8-BC4E-A327-DADFC6924151}">
      <dgm:prSet phldrT="[Text]"/>
      <dgm:spPr/>
      <dgm:t>
        <a:bodyPr/>
        <a:lstStyle/>
        <a:p>
          <a:r>
            <a:rPr lang="en-US" dirty="0"/>
            <a:t>Love/Belong</a:t>
          </a:r>
        </a:p>
      </dgm:t>
    </dgm:pt>
    <dgm:pt modelId="{65983A51-E9B0-804C-A9A1-AB59CEC5C857}" type="parTrans" cxnId="{CD404A3E-E2C3-0C47-AE1E-7CDC57118E96}">
      <dgm:prSet/>
      <dgm:spPr/>
      <dgm:t>
        <a:bodyPr/>
        <a:lstStyle/>
        <a:p>
          <a:endParaRPr lang="en-US"/>
        </a:p>
      </dgm:t>
    </dgm:pt>
    <dgm:pt modelId="{E6A16F35-B147-884A-BF59-1B932A3A3FF5}" type="sibTrans" cxnId="{CD404A3E-E2C3-0C47-AE1E-7CDC57118E96}">
      <dgm:prSet/>
      <dgm:spPr/>
      <dgm:t>
        <a:bodyPr/>
        <a:lstStyle/>
        <a:p>
          <a:endParaRPr lang="en-US"/>
        </a:p>
      </dgm:t>
    </dgm:pt>
    <dgm:pt modelId="{39426E1A-D9F9-AE4D-9089-1397E584725D}">
      <dgm:prSet phldrT="[Text]"/>
      <dgm:spPr/>
      <dgm:t>
        <a:bodyPr/>
        <a:lstStyle/>
        <a:p>
          <a:r>
            <a:rPr lang="en-US" dirty="0"/>
            <a:t>Safety</a:t>
          </a:r>
        </a:p>
      </dgm:t>
    </dgm:pt>
    <dgm:pt modelId="{A38B83A9-A196-3A4E-8111-C2F84B1914AD}" type="parTrans" cxnId="{5D536008-2307-4149-BB8C-51C9DE5735D2}">
      <dgm:prSet/>
      <dgm:spPr/>
      <dgm:t>
        <a:bodyPr/>
        <a:lstStyle/>
        <a:p>
          <a:endParaRPr lang="en-US"/>
        </a:p>
      </dgm:t>
    </dgm:pt>
    <dgm:pt modelId="{936D7558-DE65-104A-9B02-8AA7B29F637F}" type="sibTrans" cxnId="{5D536008-2307-4149-BB8C-51C9DE5735D2}">
      <dgm:prSet/>
      <dgm:spPr/>
      <dgm:t>
        <a:bodyPr/>
        <a:lstStyle/>
        <a:p>
          <a:endParaRPr lang="en-US"/>
        </a:p>
      </dgm:t>
    </dgm:pt>
    <dgm:pt modelId="{15DA6FCF-5792-EF48-B37E-787B91EDCD36}">
      <dgm:prSet phldrT="[Text]"/>
      <dgm:spPr/>
      <dgm:t>
        <a:bodyPr/>
        <a:lstStyle/>
        <a:p>
          <a:r>
            <a:rPr lang="en-US" dirty="0"/>
            <a:t>Physiological</a:t>
          </a:r>
        </a:p>
      </dgm:t>
    </dgm:pt>
    <dgm:pt modelId="{A35926E4-9836-B24D-B380-D19DFE564D35}" type="parTrans" cxnId="{DB32D944-158C-5849-827F-1F5BF5EAE7B1}">
      <dgm:prSet/>
      <dgm:spPr/>
      <dgm:t>
        <a:bodyPr/>
        <a:lstStyle/>
        <a:p>
          <a:endParaRPr lang="en-US"/>
        </a:p>
      </dgm:t>
    </dgm:pt>
    <dgm:pt modelId="{EA959B2D-57D4-5749-BE64-212D37E4F6D1}" type="sibTrans" cxnId="{DB32D944-158C-5849-827F-1F5BF5EAE7B1}">
      <dgm:prSet/>
      <dgm:spPr/>
      <dgm:t>
        <a:bodyPr/>
        <a:lstStyle/>
        <a:p>
          <a:endParaRPr lang="en-US"/>
        </a:p>
      </dgm:t>
    </dgm:pt>
    <dgm:pt modelId="{59B138CD-18C1-F243-90C4-D7C7B1C3E733}">
      <dgm:prSet phldrT="[Text]"/>
      <dgm:spPr/>
      <dgm:t>
        <a:bodyPr/>
        <a:lstStyle/>
        <a:p>
          <a:r>
            <a:rPr lang="en-US" dirty="0"/>
            <a:t>Esteem</a:t>
          </a:r>
        </a:p>
      </dgm:t>
    </dgm:pt>
    <dgm:pt modelId="{9422E618-9397-8E42-BB74-BFDD898D3E39}" type="parTrans" cxnId="{BC2CAAFB-2D58-6D41-91F3-5385EF520459}">
      <dgm:prSet/>
      <dgm:spPr/>
      <dgm:t>
        <a:bodyPr/>
        <a:lstStyle/>
        <a:p>
          <a:endParaRPr lang="en-US"/>
        </a:p>
      </dgm:t>
    </dgm:pt>
    <dgm:pt modelId="{F32C9A91-239B-8B4A-B47D-B32374DCD932}" type="sibTrans" cxnId="{BC2CAAFB-2D58-6D41-91F3-5385EF520459}">
      <dgm:prSet/>
      <dgm:spPr/>
      <dgm:t>
        <a:bodyPr/>
        <a:lstStyle/>
        <a:p>
          <a:endParaRPr lang="en-US"/>
        </a:p>
      </dgm:t>
    </dgm:pt>
    <dgm:pt modelId="{E4BF8E2B-92C6-E348-8F85-978A61EDA019}">
      <dgm:prSet phldrT="[Text]"/>
      <dgm:spPr/>
      <dgm:t>
        <a:bodyPr/>
        <a:lstStyle/>
        <a:p>
          <a:r>
            <a:rPr lang="en-US"/>
            <a:t>Self-Actualization</a:t>
          </a:r>
          <a:endParaRPr lang="en-US" dirty="0"/>
        </a:p>
      </dgm:t>
    </dgm:pt>
    <dgm:pt modelId="{A9052099-1EC3-DE48-A6AF-B207532B8F05}" type="parTrans" cxnId="{F113DB9F-7EA2-264B-BE3F-2D1536ABAE98}">
      <dgm:prSet/>
      <dgm:spPr/>
      <dgm:t>
        <a:bodyPr/>
        <a:lstStyle/>
        <a:p>
          <a:endParaRPr lang="en-US"/>
        </a:p>
      </dgm:t>
    </dgm:pt>
    <dgm:pt modelId="{A70C3094-2E8E-AB47-BF66-6F66B2382339}" type="sibTrans" cxnId="{F113DB9F-7EA2-264B-BE3F-2D1536ABAE98}">
      <dgm:prSet/>
      <dgm:spPr/>
      <dgm:t>
        <a:bodyPr/>
        <a:lstStyle/>
        <a:p>
          <a:endParaRPr lang="en-US"/>
        </a:p>
      </dgm:t>
    </dgm:pt>
    <dgm:pt modelId="{4630F979-8330-D548-A30E-533F4172BAB6}" type="pres">
      <dgm:prSet presAssocID="{8D322F5E-7770-A24E-A26E-A119B8AFBD73}" presName="Name0" presStyleCnt="0">
        <dgm:presLayoutVars>
          <dgm:dir/>
          <dgm:animLvl val="lvl"/>
          <dgm:resizeHandles val="exact"/>
        </dgm:presLayoutVars>
      </dgm:prSet>
      <dgm:spPr/>
    </dgm:pt>
    <dgm:pt modelId="{5C72DF70-3673-9744-B56E-8362D8B644FA}" type="pres">
      <dgm:prSet presAssocID="{E4BF8E2B-92C6-E348-8F85-978A61EDA019}" presName="Name8" presStyleCnt="0"/>
      <dgm:spPr/>
    </dgm:pt>
    <dgm:pt modelId="{B8E4410B-7B6F-6048-85E1-E2D35BCD7603}" type="pres">
      <dgm:prSet presAssocID="{E4BF8E2B-92C6-E348-8F85-978A61EDA019}" presName="level" presStyleLbl="node1" presStyleIdx="0" presStyleCnt="5">
        <dgm:presLayoutVars>
          <dgm:chMax val="1"/>
          <dgm:bulletEnabled val="1"/>
        </dgm:presLayoutVars>
      </dgm:prSet>
      <dgm:spPr/>
    </dgm:pt>
    <dgm:pt modelId="{F1C6384D-2FE7-5E4F-8573-45A9E5E6188A}" type="pres">
      <dgm:prSet presAssocID="{E4BF8E2B-92C6-E348-8F85-978A61EDA019}" presName="levelTx" presStyleLbl="revTx" presStyleIdx="0" presStyleCnt="0">
        <dgm:presLayoutVars>
          <dgm:chMax val="1"/>
          <dgm:bulletEnabled val="1"/>
        </dgm:presLayoutVars>
      </dgm:prSet>
      <dgm:spPr/>
    </dgm:pt>
    <dgm:pt modelId="{CCAE552A-C03B-F342-8FB2-B2614BAE8A0D}" type="pres">
      <dgm:prSet presAssocID="{59B138CD-18C1-F243-90C4-D7C7B1C3E733}" presName="Name8" presStyleCnt="0"/>
      <dgm:spPr/>
    </dgm:pt>
    <dgm:pt modelId="{A193033D-649A-B44A-A418-809F84143CED}" type="pres">
      <dgm:prSet presAssocID="{59B138CD-18C1-F243-90C4-D7C7B1C3E733}" presName="level" presStyleLbl="node1" presStyleIdx="1" presStyleCnt="5">
        <dgm:presLayoutVars>
          <dgm:chMax val="1"/>
          <dgm:bulletEnabled val="1"/>
        </dgm:presLayoutVars>
      </dgm:prSet>
      <dgm:spPr/>
    </dgm:pt>
    <dgm:pt modelId="{5E447B8B-EADC-CC48-9908-93C85685B4B7}" type="pres">
      <dgm:prSet presAssocID="{59B138CD-18C1-F243-90C4-D7C7B1C3E733}" presName="levelTx" presStyleLbl="revTx" presStyleIdx="0" presStyleCnt="0">
        <dgm:presLayoutVars>
          <dgm:chMax val="1"/>
          <dgm:bulletEnabled val="1"/>
        </dgm:presLayoutVars>
      </dgm:prSet>
      <dgm:spPr/>
    </dgm:pt>
    <dgm:pt modelId="{513B6B3E-F284-8443-8385-BD1C9457D46B}" type="pres">
      <dgm:prSet presAssocID="{3C6B2735-0EE8-BC4E-A327-DADFC6924151}" presName="Name8" presStyleCnt="0"/>
      <dgm:spPr/>
    </dgm:pt>
    <dgm:pt modelId="{DCFD71DE-65F2-4042-B4A4-6C2EB4B7D240}" type="pres">
      <dgm:prSet presAssocID="{3C6B2735-0EE8-BC4E-A327-DADFC6924151}" presName="level" presStyleLbl="node1" presStyleIdx="2" presStyleCnt="5">
        <dgm:presLayoutVars>
          <dgm:chMax val="1"/>
          <dgm:bulletEnabled val="1"/>
        </dgm:presLayoutVars>
      </dgm:prSet>
      <dgm:spPr/>
    </dgm:pt>
    <dgm:pt modelId="{C2E2B041-657F-7349-B53B-71B88B879056}" type="pres">
      <dgm:prSet presAssocID="{3C6B2735-0EE8-BC4E-A327-DADFC6924151}" presName="levelTx" presStyleLbl="revTx" presStyleIdx="0" presStyleCnt="0">
        <dgm:presLayoutVars>
          <dgm:chMax val="1"/>
          <dgm:bulletEnabled val="1"/>
        </dgm:presLayoutVars>
      </dgm:prSet>
      <dgm:spPr/>
    </dgm:pt>
    <dgm:pt modelId="{3BE33D19-43D5-474F-AA08-43414DCCBD13}" type="pres">
      <dgm:prSet presAssocID="{39426E1A-D9F9-AE4D-9089-1397E584725D}" presName="Name8" presStyleCnt="0"/>
      <dgm:spPr/>
    </dgm:pt>
    <dgm:pt modelId="{2DA31724-9A9A-3B45-8C71-8DB10BA0333B}" type="pres">
      <dgm:prSet presAssocID="{39426E1A-D9F9-AE4D-9089-1397E584725D}" presName="level" presStyleLbl="node1" presStyleIdx="3" presStyleCnt="5">
        <dgm:presLayoutVars>
          <dgm:chMax val="1"/>
          <dgm:bulletEnabled val="1"/>
        </dgm:presLayoutVars>
      </dgm:prSet>
      <dgm:spPr/>
    </dgm:pt>
    <dgm:pt modelId="{0BD47812-8620-E041-AC0A-124ADD7135D4}" type="pres">
      <dgm:prSet presAssocID="{39426E1A-D9F9-AE4D-9089-1397E584725D}" presName="levelTx" presStyleLbl="revTx" presStyleIdx="0" presStyleCnt="0">
        <dgm:presLayoutVars>
          <dgm:chMax val="1"/>
          <dgm:bulletEnabled val="1"/>
        </dgm:presLayoutVars>
      </dgm:prSet>
      <dgm:spPr/>
    </dgm:pt>
    <dgm:pt modelId="{2C98026C-9833-CA40-BCB0-4D8B9C28B713}" type="pres">
      <dgm:prSet presAssocID="{15DA6FCF-5792-EF48-B37E-787B91EDCD36}" presName="Name8" presStyleCnt="0"/>
      <dgm:spPr/>
    </dgm:pt>
    <dgm:pt modelId="{F05FE290-8B2F-EE41-884E-E4431D6B6F4F}" type="pres">
      <dgm:prSet presAssocID="{15DA6FCF-5792-EF48-B37E-787B91EDCD36}" presName="level" presStyleLbl="node1" presStyleIdx="4" presStyleCnt="5">
        <dgm:presLayoutVars>
          <dgm:chMax val="1"/>
          <dgm:bulletEnabled val="1"/>
        </dgm:presLayoutVars>
      </dgm:prSet>
      <dgm:spPr/>
    </dgm:pt>
    <dgm:pt modelId="{3A31F048-3A13-7640-9988-88F7D88CAF57}" type="pres">
      <dgm:prSet presAssocID="{15DA6FCF-5792-EF48-B37E-787B91EDCD36}" presName="levelTx" presStyleLbl="revTx" presStyleIdx="0" presStyleCnt="0">
        <dgm:presLayoutVars>
          <dgm:chMax val="1"/>
          <dgm:bulletEnabled val="1"/>
        </dgm:presLayoutVars>
      </dgm:prSet>
      <dgm:spPr/>
    </dgm:pt>
  </dgm:ptLst>
  <dgm:cxnLst>
    <dgm:cxn modelId="{5D536008-2307-4149-BB8C-51C9DE5735D2}" srcId="{8D322F5E-7770-A24E-A26E-A119B8AFBD73}" destId="{39426E1A-D9F9-AE4D-9089-1397E584725D}" srcOrd="3" destOrd="0" parTransId="{A38B83A9-A196-3A4E-8111-C2F84B1914AD}" sibTransId="{936D7558-DE65-104A-9B02-8AA7B29F637F}"/>
    <dgm:cxn modelId="{92BB0C13-BECD-8E44-A7D2-5AF91AA57449}" type="presOf" srcId="{59B138CD-18C1-F243-90C4-D7C7B1C3E733}" destId="{A193033D-649A-B44A-A418-809F84143CED}" srcOrd="0" destOrd="0" presId="urn:microsoft.com/office/officeart/2005/8/layout/pyramid1"/>
    <dgm:cxn modelId="{847EF41B-5167-B54A-BDCE-399E2490A9BE}" type="presOf" srcId="{E4BF8E2B-92C6-E348-8F85-978A61EDA019}" destId="{B8E4410B-7B6F-6048-85E1-E2D35BCD7603}" srcOrd="0" destOrd="0" presId="urn:microsoft.com/office/officeart/2005/8/layout/pyramid1"/>
    <dgm:cxn modelId="{7CEFB538-ED00-634C-B096-2D3E7CE8B317}" type="presOf" srcId="{E4BF8E2B-92C6-E348-8F85-978A61EDA019}" destId="{F1C6384D-2FE7-5E4F-8573-45A9E5E6188A}" srcOrd="1" destOrd="0" presId="urn:microsoft.com/office/officeart/2005/8/layout/pyramid1"/>
    <dgm:cxn modelId="{CD404A3E-E2C3-0C47-AE1E-7CDC57118E96}" srcId="{8D322F5E-7770-A24E-A26E-A119B8AFBD73}" destId="{3C6B2735-0EE8-BC4E-A327-DADFC6924151}" srcOrd="2" destOrd="0" parTransId="{65983A51-E9B0-804C-A9A1-AB59CEC5C857}" sibTransId="{E6A16F35-B147-884A-BF59-1B932A3A3FF5}"/>
    <dgm:cxn modelId="{DB32D944-158C-5849-827F-1F5BF5EAE7B1}" srcId="{8D322F5E-7770-A24E-A26E-A119B8AFBD73}" destId="{15DA6FCF-5792-EF48-B37E-787B91EDCD36}" srcOrd="4" destOrd="0" parTransId="{A35926E4-9836-B24D-B380-D19DFE564D35}" sibTransId="{EA959B2D-57D4-5749-BE64-212D37E4F6D1}"/>
    <dgm:cxn modelId="{B8896F60-98AD-8A4E-984F-A41E89434BF5}" type="presOf" srcId="{15DA6FCF-5792-EF48-B37E-787B91EDCD36}" destId="{3A31F048-3A13-7640-9988-88F7D88CAF57}" srcOrd="1" destOrd="0" presId="urn:microsoft.com/office/officeart/2005/8/layout/pyramid1"/>
    <dgm:cxn modelId="{00CE3765-5FC9-0E43-8269-96832F7CB134}" type="presOf" srcId="{3C6B2735-0EE8-BC4E-A327-DADFC6924151}" destId="{DCFD71DE-65F2-4042-B4A4-6C2EB4B7D240}" srcOrd="0" destOrd="0" presId="urn:microsoft.com/office/officeart/2005/8/layout/pyramid1"/>
    <dgm:cxn modelId="{2C367C67-9229-134D-93F1-43E63CA6F11B}" type="presOf" srcId="{8D322F5E-7770-A24E-A26E-A119B8AFBD73}" destId="{4630F979-8330-D548-A30E-533F4172BAB6}" srcOrd="0" destOrd="0" presId="urn:microsoft.com/office/officeart/2005/8/layout/pyramid1"/>
    <dgm:cxn modelId="{F113DB9F-7EA2-264B-BE3F-2D1536ABAE98}" srcId="{8D322F5E-7770-A24E-A26E-A119B8AFBD73}" destId="{E4BF8E2B-92C6-E348-8F85-978A61EDA019}" srcOrd="0" destOrd="0" parTransId="{A9052099-1EC3-DE48-A6AF-B207532B8F05}" sibTransId="{A70C3094-2E8E-AB47-BF66-6F66B2382339}"/>
    <dgm:cxn modelId="{C8D34DBD-5A25-EE48-AAF4-0E03F8C52C77}" type="presOf" srcId="{3C6B2735-0EE8-BC4E-A327-DADFC6924151}" destId="{C2E2B041-657F-7349-B53B-71B88B879056}" srcOrd="1" destOrd="0" presId="urn:microsoft.com/office/officeart/2005/8/layout/pyramid1"/>
    <dgm:cxn modelId="{E8D4C6D0-6820-FC4D-838C-14CDE51A0F72}" type="presOf" srcId="{59B138CD-18C1-F243-90C4-D7C7B1C3E733}" destId="{5E447B8B-EADC-CC48-9908-93C85685B4B7}" srcOrd="1" destOrd="0" presId="urn:microsoft.com/office/officeart/2005/8/layout/pyramid1"/>
    <dgm:cxn modelId="{379825D6-D384-D84B-83E2-0905E8D53BFD}" type="presOf" srcId="{39426E1A-D9F9-AE4D-9089-1397E584725D}" destId="{0BD47812-8620-E041-AC0A-124ADD7135D4}" srcOrd="1" destOrd="0" presId="urn:microsoft.com/office/officeart/2005/8/layout/pyramid1"/>
    <dgm:cxn modelId="{DE922EE0-38D7-AD4E-BA82-2244A1D80BEC}" type="presOf" srcId="{15DA6FCF-5792-EF48-B37E-787B91EDCD36}" destId="{F05FE290-8B2F-EE41-884E-E4431D6B6F4F}" srcOrd="0" destOrd="0" presId="urn:microsoft.com/office/officeart/2005/8/layout/pyramid1"/>
    <dgm:cxn modelId="{C3D246E5-4680-4C4B-96C5-6CB11385BBC5}" type="presOf" srcId="{39426E1A-D9F9-AE4D-9089-1397E584725D}" destId="{2DA31724-9A9A-3B45-8C71-8DB10BA0333B}" srcOrd="0" destOrd="0" presId="urn:microsoft.com/office/officeart/2005/8/layout/pyramid1"/>
    <dgm:cxn modelId="{BC2CAAFB-2D58-6D41-91F3-5385EF520459}" srcId="{8D322F5E-7770-A24E-A26E-A119B8AFBD73}" destId="{59B138CD-18C1-F243-90C4-D7C7B1C3E733}" srcOrd="1" destOrd="0" parTransId="{9422E618-9397-8E42-BB74-BFDD898D3E39}" sibTransId="{F32C9A91-239B-8B4A-B47D-B32374DCD932}"/>
    <dgm:cxn modelId="{7D5409D2-AFA0-A741-87CC-AB5DA9F903CD}" type="presParOf" srcId="{4630F979-8330-D548-A30E-533F4172BAB6}" destId="{5C72DF70-3673-9744-B56E-8362D8B644FA}" srcOrd="0" destOrd="0" presId="urn:microsoft.com/office/officeart/2005/8/layout/pyramid1"/>
    <dgm:cxn modelId="{88A60E97-4F2B-E341-B3B1-F7456E3AF0B1}" type="presParOf" srcId="{5C72DF70-3673-9744-B56E-8362D8B644FA}" destId="{B8E4410B-7B6F-6048-85E1-E2D35BCD7603}" srcOrd="0" destOrd="0" presId="urn:microsoft.com/office/officeart/2005/8/layout/pyramid1"/>
    <dgm:cxn modelId="{BD5FBB4F-22D8-5B43-B776-5823F5EBF993}" type="presParOf" srcId="{5C72DF70-3673-9744-B56E-8362D8B644FA}" destId="{F1C6384D-2FE7-5E4F-8573-45A9E5E6188A}" srcOrd="1" destOrd="0" presId="urn:microsoft.com/office/officeart/2005/8/layout/pyramid1"/>
    <dgm:cxn modelId="{87B1CF88-B471-BC47-81A8-7A209F41146A}" type="presParOf" srcId="{4630F979-8330-D548-A30E-533F4172BAB6}" destId="{CCAE552A-C03B-F342-8FB2-B2614BAE8A0D}" srcOrd="1" destOrd="0" presId="urn:microsoft.com/office/officeart/2005/8/layout/pyramid1"/>
    <dgm:cxn modelId="{D4B36C65-04D5-9242-8DC8-17BEFEB974F0}" type="presParOf" srcId="{CCAE552A-C03B-F342-8FB2-B2614BAE8A0D}" destId="{A193033D-649A-B44A-A418-809F84143CED}" srcOrd="0" destOrd="0" presId="urn:microsoft.com/office/officeart/2005/8/layout/pyramid1"/>
    <dgm:cxn modelId="{0CCBFED7-84B0-4347-875C-D822A52A6DC5}" type="presParOf" srcId="{CCAE552A-C03B-F342-8FB2-B2614BAE8A0D}" destId="{5E447B8B-EADC-CC48-9908-93C85685B4B7}" srcOrd="1" destOrd="0" presId="urn:microsoft.com/office/officeart/2005/8/layout/pyramid1"/>
    <dgm:cxn modelId="{8DDDB550-A7C5-4D46-B81E-6CF8C97B65C0}" type="presParOf" srcId="{4630F979-8330-D548-A30E-533F4172BAB6}" destId="{513B6B3E-F284-8443-8385-BD1C9457D46B}" srcOrd="2" destOrd="0" presId="urn:microsoft.com/office/officeart/2005/8/layout/pyramid1"/>
    <dgm:cxn modelId="{D2F45C49-F20D-4740-8276-2261030CE4F8}" type="presParOf" srcId="{513B6B3E-F284-8443-8385-BD1C9457D46B}" destId="{DCFD71DE-65F2-4042-B4A4-6C2EB4B7D240}" srcOrd="0" destOrd="0" presId="urn:microsoft.com/office/officeart/2005/8/layout/pyramid1"/>
    <dgm:cxn modelId="{9727078C-F180-DE49-BD10-868426A50AD2}" type="presParOf" srcId="{513B6B3E-F284-8443-8385-BD1C9457D46B}" destId="{C2E2B041-657F-7349-B53B-71B88B879056}" srcOrd="1" destOrd="0" presId="urn:microsoft.com/office/officeart/2005/8/layout/pyramid1"/>
    <dgm:cxn modelId="{031DD88E-4ED1-A24F-8B38-4D1C10E28422}" type="presParOf" srcId="{4630F979-8330-D548-A30E-533F4172BAB6}" destId="{3BE33D19-43D5-474F-AA08-43414DCCBD13}" srcOrd="3" destOrd="0" presId="urn:microsoft.com/office/officeart/2005/8/layout/pyramid1"/>
    <dgm:cxn modelId="{F2F60DCA-642F-D845-82F3-930305B22756}" type="presParOf" srcId="{3BE33D19-43D5-474F-AA08-43414DCCBD13}" destId="{2DA31724-9A9A-3B45-8C71-8DB10BA0333B}" srcOrd="0" destOrd="0" presId="urn:microsoft.com/office/officeart/2005/8/layout/pyramid1"/>
    <dgm:cxn modelId="{154D07F4-4A82-E54D-8655-C04D3F7B916A}" type="presParOf" srcId="{3BE33D19-43D5-474F-AA08-43414DCCBD13}" destId="{0BD47812-8620-E041-AC0A-124ADD7135D4}" srcOrd="1" destOrd="0" presId="urn:microsoft.com/office/officeart/2005/8/layout/pyramid1"/>
    <dgm:cxn modelId="{F6929246-6809-8B4F-AAEB-51540B28640B}" type="presParOf" srcId="{4630F979-8330-D548-A30E-533F4172BAB6}" destId="{2C98026C-9833-CA40-BCB0-4D8B9C28B713}" srcOrd="4" destOrd="0" presId="urn:microsoft.com/office/officeart/2005/8/layout/pyramid1"/>
    <dgm:cxn modelId="{A2ECEF8A-E4FF-E045-B9E2-B9B5B51380A4}" type="presParOf" srcId="{2C98026C-9833-CA40-BCB0-4D8B9C28B713}" destId="{F05FE290-8B2F-EE41-884E-E4431D6B6F4F}" srcOrd="0" destOrd="0" presId="urn:microsoft.com/office/officeart/2005/8/layout/pyramid1"/>
    <dgm:cxn modelId="{0B2CDB6C-3F53-EA40-95C8-4C8D83094571}" type="presParOf" srcId="{2C98026C-9833-CA40-BCB0-4D8B9C28B713}" destId="{3A31F048-3A13-7640-9988-88F7D88CAF5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E4F869-27BC-B94D-806A-1F77E04DDC4C}" type="doc">
      <dgm:prSet loTypeId="urn:microsoft.com/office/officeart/2005/8/layout/vList3" loCatId="" qsTypeId="urn:microsoft.com/office/officeart/2005/8/quickstyle/simple1" qsCatId="simple" csTypeId="urn:microsoft.com/office/officeart/2005/8/colors/accent1_2" csCatId="accent1" phldr="1"/>
      <dgm:spPr/>
    </dgm:pt>
    <dgm:pt modelId="{2EC3A351-1D9F-FA42-81E4-852B8D11D43A}">
      <dgm:prSet phldrT="[Text]"/>
      <dgm:spPr/>
      <dgm:t>
        <a:bodyPr/>
        <a:lstStyle/>
        <a:p>
          <a:r>
            <a:rPr lang="en-US"/>
            <a:t>Future</a:t>
          </a:r>
          <a:endParaRPr lang="en-US" dirty="0"/>
        </a:p>
      </dgm:t>
    </dgm:pt>
    <dgm:pt modelId="{A788339A-10B4-4046-BC8C-22B0172BCF23}" type="parTrans" cxnId="{A5C129D2-B97C-3447-8CD8-2AE91C16ED4C}">
      <dgm:prSet/>
      <dgm:spPr/>
      <dgm:t>
        <a:bodyPr/>
        <a:lstStyle/>
        <a:p>
          <a:endParaRPr lang="en-US"/>
        </a:p>
      </dgm:t>
    </dgm:pt>
    <dgm:pt modelId="{7FCFA4AA-E694-6F48-A752-EA33C698A764}" type="sibTrans" cxnId="{A5C129D2-B97C-3447-8CD8-2AE91C16ED4C}">
      <dgm:prSet/>
      <dgm:spPr/>
      <dgm:t>
        <a:bodyPr/>
        <a:lstStyle/>
        <a:p>
          <a:endParaRPr lang="en-US"/>
        </a:p>
      </dgm:t>
    </dgm:pt>
    <dgm:pt modelId="{0A02BAB0-1DD0-C748-A1BE-D6F819DC2A8A}">
      <dgm:prSet phldrT="[Text]"/>
      <dgm:spPr/>
      <dgm:t>
        <a:bodyPr/>
        <a:lstStyle/>
        <a:p>
          <a:r>
            <a:rPr lang="en-US" dirty="0"/>
            <a:t>Present</a:t>
          </a:r>
        </a:p>
      </dgm:t>
    </dgm:pt>
    <dgm:pt modelId="{B9496D3B-CD68-754A-8648-804A6C9F715F}" type="parTrans" cxnId="{E6F374D5-528B-6941-B216-5B614AA47C5A}">
      <dgm:prSet/>
      <dgm:spPr/>
      <dgm:t>
        <a:bodyPr/>
        <a:lstStyle/>
        <a:p>
          <a:endParaRPr lang="en-US"/>
        </a:p>
      </dgm:t>
    </dgm:pt>
    <dgm:pt modelId="{1655D2D7-8867-9349-AA7A-36816F4D46DC}" type="sibTrans" cxnId="{E6F374D5-528B-6941-B216-5B614AA47C5A}">
      <dgm:prSet/>
      <dgm:spPr/>
      <dgm:t>
        <a:bodyPr/>
        <a:lstStyle/>
        <a:p>
          <a:endParaRPr lang="en-US"/>
        </a:p>
      </dgm:t>
    </dgm:pt>
    <dgm:pt modelId="{ABF7EA1C-B005-884B-827D-FB2F9953B9A8}">
      <dgm:prSet phldrT="[Text]"/>
      <dgm:spPr/>
      <dgm:t>
        <a:bodyPr/>
        <a:lstStyle/>
        <a:p>
          <a:r>
            <a:rPr lang="en-US" dirty="0"/>
            <a:t>Past</a:t>
          </a:r>
        </a:p>
      </dgm:t>
    </dgm:pt>
    <dgm:pt modelId="{E1564AB1-54B8-3B4A-9830-445EC20189A8}" type="parTrans" cxnId="{91752958-93C9-6541-B1C0-9F88FDAE4CE2}">
      <dgm:prSet/>
      <dgm:spPr/>
      <dgm:t>
        <a:bodyPr/>
        <a:lstStyle/>
        <a:p>
          <a:endParaRPr lang="en-US"/>
        </a:p>
      </dgm:t>
    </dgm:pt>
    <dgm:pt modelId="{85F77B66-83FD-8642-B9E6-1DDC9520F0AB}" type="sibTrans" cxnId="{91752958-93C9-6541-B1C0-9F88FDAE4CE2}">
      <dgm:prSet/>
      <dgm:spPr/>
      <dgm:t>
        <a:bodyPr/>
        <a:lstStyle/>
        <a:p>
          <a:endParaRPr lang="en-US"/>
        </a:p>
      </dgm:t>
    </dgm:pt>
    <dgm:pt modelId="{3E7CC3CD-F297-AD4B-9312-764855F12F2E}" type="pres">
      <dgm:prSet presAssocID="{22E4F869-27BC-B94D-806A-1F77E04DDC4C}" presName="linearFlow" presStyleCnt="0">
        <dgm:presLayoutVars>
          <dgm:dir/>
          <dgm:resizeHandles val="exact"/>
        </dgm:presLayoutVars>
      </dgm:prSet>
      <dgm:spPr/>
    </dgm:pt>
    <dgm:pt modelId="{B0633C6E-0DF6-5945-88FD-CAED85A8FC27}" type="pres">
      <dgm:prSet presAssocID="{2EC3A351-1D9F-FA42-81E4-852B8D11D43A}" presName="composite" presStyleCnt="0"/>
      <dgm:spPr/>
    </dgm:pt>
    <dgm:pt modelId="{E42786D9-1F4F-FC4B-88A2-A9B108CAD3A2}" type="pres">
      <dgm:prSet presAssocID="{2EC3A351-1D9F-FA42-81E4-852B8D11D43A}"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DF48B95-7944-554B-A6A3-7E449DE4DB36}" type="pres">
      <dgm:prSet presAssocID="{2EC3A351-1D9F-FA42-81E4-852B8D11D43A}" presName="txShp" presStyleLbl="node1" presStyleIdx="0" presStyleCnt="3">
        <dgm:presLayoutVars>
          <dgm:bulletEnabled val="1"/>
        </dgm:presLayoutVars>
      </dgm:prSet>
      <dgm:spPr/>
    </dgm:pt>
    <dgm:pt modelId="{C0E80E0A-1B75-164E-8DF2-6E0C3FEF61AC}" type="pres">
      <dgm:prSet presAssocID="{7FCFA4AA-E694-6F48-A752-EA33C698A764}" presName="spacing" presStyleCnt="0"/>
      <dgm:spPr/>
    </dgm:pt>
    <dgm:pt modelId="{ED12E14F-B05F-B546-8DAD-79913562078F}" type="pres">
      <dgm:prSet presAssocID="{0A02BAB0-1DD0-C748-A1BE-D6F819DC2A8A}" presName="composite" presStyleCnt="0"/>
      <dgm:spPr/>
    </dgm:pt>
    <dgm:pt modelId="{A5320456-14C6-7C49-A194-8AAC49265BAD}" type="pres">
      <dgm:prSet presAssocID="{0A02BAB0-1DD0-C748-A1BE-D6F819DC2A8A}"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6390E4F-28CD-3A4F-BEF3-B6F11DD69AF1}" type="pres">
      <dgm:prSet presAssocID="{0A02BAB0-1DD0-C748-A1BE-D6F819DC2A8A}" presName="txShp" presStyleLbl="node1" presStyleIdx="1" presStyleCnt="3">
        <dgm:presLayoutVars>
          <dgm:bulletEnabled val="1"/>
        </dgm:presLayoutVars>
      </dgm:prSet>
      <dgm:spPr/>
    </dgm:pt>
    <dgm:pt modelId="{6D8AA2FF-8965-974A-B5DC-B5C152170737}" type="pres">
      <dgm:prSet presAssocID="{1655D2D7-8867-9349-AA7A-36816F4D46DC}" presName="spacing" presStyleCnt="0"/>
      <dgm:spPr/>
    </dgm:pt>
    <dgm:pt modelId="{1F1FD870-3DAD-BD4A-84A6-BC506A808693}" type="pres">
      <dgm:prSet presAssocID="{ABF7EA1C-B005-884B-827D-FB2F9953B9A8}" presName="composite" presStyleCnt="0"/>
      <dgm:spPr/>
    </dgm:pt>
    <dgm:pt modelId="{DA30B958-09F3-4248-B604-1592CDC7CB9D}" type="pres">
      <dgm:prSet presAssocID="{ABF7EA1C-B005-884B-827D-FB2F9953B9A8}"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 modelId="{CB8D7056-E371-964A-BC1A-2A20E128DA3A}" type="pres">
      <dgm:prSet presAssocID="{ABF7EA1C-B005-884B-827D-FB2F9953B9A8}" presName="txShp" presStyleLbl="node1" presStyleIdx="2" presStyleCnt="3">
        <dgm:presLayoutVars>
          <dgm:bulletEnabled val="1"/>
        </dgm:presLayoutVars>
      </dgm:prSet>
      <dgm:spPr/>
    </dgm:pt>
  </dgm:ptLst>
  <dgm:cxnLst>
    <dgm:cxn modelId="{7F0C6A4B-0077-FE48-896F-E123AF2B60CC}" type="presOf" srcId="{ABF7EA1C-B005-884B-827D-FB2F9953B9A8}" destId="{CB8D7056-E371-964A-BC1A-2A20E128DA3A}" srcOrd="0" destOrd="0" presId="urn:microsoft.com/office/officeart/2005/8/layout/vList3"/>
    <dgm:cxn modelId="{C1F2AD53-1286-AC48-B926-9C0BAB076D00}" type="presOf" srcId="{0A02BAB0-1DD0-C748-A1BE-D6F819DC2A8A}" destId="{46390E4F-28CD-3A4F-BEF3-B6F11DD69AF1}" srcOrd="0" destOrd="0" presId="urn:microsoft.com/office/officeart/2005/8/layout/vList3"/>
    <dgm:cxn modelId="{91752958-93C9-6541-B1C0-9F88FDAE4CE2}" srcId="{22E4F869-27BC-B94D-806A-1F77E04DDC4C}" destId="{ABF7EA1C-B005-884B-827D-FB2F9953B9A8}" srcOrd="2" destOrd="0" parTransId="{E1564AB1-54B8-3B4A-9830-445EC20189A8}" sibTransId="{85F77B66-83FD-8642-B9E6-1DDC9520F0AB}"/>
    <dgm:cxn modelId="{4C576D92-7E59-A548-8088-EF9369D7A9DD}" type="presOf" srcId="{2EC3A351-1D9F-FA42-81E4-852B8D11D43A}" destId="{2DF48B95-7944-554B-A6A3-7E449DE4DB36}" srcOrd="0" destOrd="0" presId="urn:microsoft.com/office/officeart/2005/8/layout/vList3"/>
    <dgm:cxn modelId="{A5C129D2-B97C-3447-8CD8-2AE91C16ED4C}" srcId="{22E4F869-27BC-B94D-806A-1F77E04DDC4C}" destId="{2EC3A351-1D9F-FA42-81E4-852B8D11D43A}" srcOrd="0" destOrd="0" parTransId="{A788339A-10B4-4046-BC8C-22B0172BCF23}" sibTransId="{7FCFA4AA-E694-6F48-A752-EA33C698A764}"/>
    <dgm:cxn modelId="{E6F374D5-528B-6941-B216-5B614AA47C5A}" srcId="{22E4F869-27BC-B94D-806A-1F77E04DDC4C}" destId="{0A02BAB0-1DD0-C748-A1BE-D6F819DC2A8A}" srcOrd="1" destOrd="0" parTransId="{B9496D3B-CD68-754A-8648-804A6C9F715F}" sibTransId="{1655D2D7-8867-9349-AA7A-36816F4D46DC}"/>
    <dgm:cxn modelId="{1E0B4FE9-0E84-2241-8541-B23C835F2483}" type="presOf" srcId="{22E4F869-27BC-B94D-806A-1F77E04DDC4C}" destId="{3E7CC3CD-F297-AD4B-9312-764855F12F2E}" srcOrd="0" destOrd="0" presId="urn:microsoft.com/office/officeart/2005/8/layout/vList3"/>
    <dgm:cxn modelId="{63981EC6-D33A-A64E-8B8F-46BEA10129BD}" type="presParOf" srcId="{3E7CC3CD-F297-AD4B-9312-764855F12F2E}" destId="{B0633C6E-0DF6-5945-88FD-CAED85A8FC27}" srcOrd="0" destOrd="0" presId="urn:microsoft.com/office/officeart/2005/8/layout/vList3"/>
    <dgm:cxn modelId="{A3B7F7C1-490C-6E46-A21A-874A5C81EDC2}" type="presParOf" srcId="{B0633C6E-0DF6-5945-88FD-CAED85A8FC27}" destId="{E42786D9-1F4F-FC4B-88A2-A9B108CAD3A2}" srcOrd="0" destOrd="0" presId="urn:microsoft.com/office/officeart/2005/8/layout/vList3"/>
    <dgm:cxn modelId="{F6807338-C3A9-674C-A715-7DCDEA9C43D4}" type="presParOf" srcId="{B0633C6E-0DF6-5945-88FD-CAED85A8FC27}" destId="{2DF48B95-7944-554B-A6A3-7E449DE4DB36}" srcOrd="1" destOrd="0" presId="urn:microsoft.com/office/officeart/2005/8/layout/vList3"/>
    <dgm:cxn modelId="{F4881020-5E6B-C64B-B253-2E8FF800508F}" type="presParOf" srcId="{3E7CC3CD-F297-AD4B-9312-764855F12F2E}" destId="{C0E80E0A-1B75-164E-8DF2-6E0C3FEF61AC}" srcOrd="1" destOrd="0" presId="urn:microsoft.com/office/officeart/2005/8/layout/vList3"/>
    <dgm:cxn modelId="{8825015D-A261-ED40-852F-6CAFB0D006FC}" type="presParOf" srcId="{3E7CC3CD-F297-AD4B-9312-764855F12F2E}" destId="{ED12E14F-B05F-B546-8DAD-79913562078F}" srcOrd="2" destOrd="0" presId="urn:microsoft.com/office/officeart/2005/8/layout/vList3"/>
    <dgm:cxn modelId="{CF38C7AC-11C3-364F-846D-AA8492799256}" type="presParOf" srcId="{ED12E14F-B05F-B546-8DAD-79913562078F}" destId="{A5320456-14C6-7C49-A194-8AAC49265BAD}" srcOrd="0" destOrd="0" presId="urn:microsoft.com/office/officeart/2005/8/layout/vList3"/>
    <dgm:cxn modelId="{8475D43D-1893-5A4D-9303-4036C1EEE194}" type="presParOf" srcId="{ED12E14F-B05F-B546-8DAD-79913562078F}" destId="{46390E4F-28CD-3A4F-BEF3-B6F11DD69AF1}" srcOrd="1" destOrd="0" presId="urn:microsoft.com/office/officeart/2005/8/layout/vList3"/>
    <dgm:cxn modelId="{19F0BEAE-66CE-C54E-B4E7-AA2958651EB7}" type="presParOf" srcId="{3E7CC3CD-F297-AD4B-9312-764855F12F2E}" destId="{6D8AA2FF-8965-974A-B5DC-B5C152170737}" srcOrd="3" destOrd="0" presId="urn:microsoft.com/office/officeart/2005/8/layout/vList3"/>
    <dgm:cxn modelId="{9B773916-A794-2C42-8399-4ACB0F77E317}" type="presParOf" srcId="{3E7CC3CD-F297-AD4B-9312-764855F12F2E}" destId="{1F1FD870-3DAD-BD4A-84A6-BC506A808693}" srcOrd="4" destOrd="0" presId="urn:microsoft.com/office/officeart/2005/8/layout/vList3"/>
    <dgm:cxn modelId="{29200E7F-3A1F-9E42-A4BB-9703A9B00387}" type="presParOf" srcId="{1F1FD870-3DAD-BD4A-84A6-BC506A808693}" destId="{DA30B958-09F3-4248-B604-1592CDC7CB9D}" srcOrd="0" destOrd="0" presId="urn:microsoft.com/office/officeart/2005/8/layout/vList3"/>
    <dgm:cxn modelId="{925FCB59-E348-5541-9E5C-70F8AEC4B896}" type="presParOf" srcId="{1F1FD870-3DAD-BD4A-84A6-BC506A808693}" destId="{CB8D7056-E371-964A-BC1A-2A20E128DA3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322F5E-7770-A24E-A26E-A119B8AFBD73}" type="doc">
      <dgm:prSet loTypeId="urn:microsoft.com/office/officeart/2005/8/layout/pyramid1" loCatId="" qsTypeId="urn:microsoft.com/office/officeart/2005/8/quickstyle/simple1" qsCatId="simple" csTypeId="urn:microsoft.com/office/officeart/2005/8/colors/colorful1" csCatId="colorful" phldr="1"/>
      <dgm:spPr/>
    </dgm:pt>
    <dgm:pt modelId="{3C6B2735-0EE8-BC4E-A327-DADFC6924151}">
      <dgm:prSet phldrT="[Text]"/>
      <dgm:spPr/>
      <dgm:t>
        <a:bodyPr/>
        <a:lstStyle/>
        <a:p>
          <a:r>
            <a:rPr lang="en-US" dirty="0"/>
            <a:t>Love/Belong</a:t>
          </a:r>
        </a:p>
      </dgm:t>
    </dgm:pt>
    <dgm:pt modelId="{65983A51-E9B0-804C-A9A1-AB59CEC5C857}" type="parTrans" cxnId="{CD404A3E-E2C3-0C47-AE1E-7CDC57118E96}">
      <dgm:prSet/>
      <dgm:spPr/>
      <dgm:t>
        <a:bodyPr/>
        <a:lstStyle/>
        <a:p>
          <a:endParaRPr lang="en-US"/>
        </a:p>
      </dgm:t>
    </dgm:pt>
    <dgm:pt modelId="{E6A16F35-B147-884A-BF59-1B932A3A3FF5}" type="sibTrans" cxnId="{CD404A3E-E2C3-0C47-AE1E-7CDC57118E96}">
      <dgm:prSet/>
      <dgm:spPr/>
      <dgm:t>
        <a:bodyPr/>
        <a:lstStyle/>
        <a:p>
          <a:endParaRPr lang="en-US"/>
        </a:p>
      </dgm:t>
    </dgm:pt>
    <dgm:pt modelId="{39426E1A-D9F9-AE4D-9089-1397E584725D}">
      <dgm:prSet phldrT="[Text]"/>
      <dgm:spPr/>
      <dgm:t>
        <a:bodyPr/>
        <a:lstStyle/>
        <a:p>
          <a:r>
            <a:rPr lang="en-US" dirty="0"/>
            <a:t>Safety</a:t>
          </a:r>
        </a:p>
      </dgm:t>
    </dgm:pt>
    <dgm:pt modelId="{A38B83A9-A196-3A4E-8111-C2F84B1914AD}" type="parTrans" cxnId="{5D536008-2307-4149-BB8C-51C9DE5735D2}">
      <dgm:prSet/>
      <dgm:spPr/>
      <dgm:t>
        <a:bodyPr/>
        <a:lstStyle/>
        <a:p>
          <a:endParaRPr lang="en-US"/>
        </a:p>
      </dgm:t>
    </dgm:pt>
    <dgm:pt modelId="{936D7558-DE65-104A-9B02-8AA7B29F637F}" type="sibTrans" cxnId="{5D536008-2307-4149-BB8C-51C9DE5735D2}">
      <dgm:prSet/>
      <dgm:spPr/>
      <dgm:t>
        <a:bodyPr/>
        <a:lstStyle/>
        <a:p>
          <a:endParaRPr lang="en-US"/>
        </a:p>
      </dgm:t>
    </dgm:pt>
    <dgm:pt modelId="{15DA6FCF-5792-EF48-B37E-787B91EDCD36}">
      <dgm:prSet phldrT="[Text]"/>
      <dgm:spPr/>
      <dgm:t>
        <a:bodyPr/>
        <a:lstStyle/>
        <a:p>
          <a:r>
            <a:rPr lang="en-US" dirty="0"/>
            <a:t>Physiological</a:t>
          </a:r>
        </a:p>
      </dgm:t>
    </dgm:pt>
    <dgm:pt modelId="{A35926E4-9836-B24D-B380-D19DFE564D35}" type="parTrans" cxnId="{DB32D944-158C-5849-827F-1F5BF5EAE7B1}">
      <dgm:prSet/>
      <dgm:spPr/>
      <dgm:t>
        <a:bodyPr/>
        <a:lstStyle/>
        <a:p>
          <a:endParaRPr lang="en-US"/>
        </a:p>
      </dgm:t>
    </dgm:pt>
    <dgm:pt modelId="{EA959B2D-57D4-5749-BE64-212D37E4F6D1}" type="sibTrans" cxnId="{DB32D944-158C-5849-827F-1F5BF5EAE7B1}">
      <dgm:prSet/>
      <dgm:spPr/>
      <dgm:t>
        <a:bodyPr/>
        <a:lstStyle/>
        <a:p>
          <a:endParaRPr lang="en-US"/>
        </a:p>
      </dgm:t>
    </dgm:pt>
    <dgm:pt modelId="{59B138CD-18C1-F243-90C4-D7C7B1C3E733}">
      <dgm:prSet phldrT="[Text]"/>
      <dgm:spPr/>
      <dgm:t>
        <a:bodyPr/>
        <a:lstStyle/>
        <a:p>
          <a:r>
            <a:rPr lang="en-US" dirty="0"/>
            <a:t>Esteem</a:t>
          </a:r>
        </a:p>
      </dgm:t>
    </dgm:pt>
    <dgm:pt modelId="{9422E618-9397-8E42-BB74-BFDD898D3E39}" type="parTrans" cxnId="{BC2CAAFB-2D58-6D41-91F3-5385EF520459}">
      <dgm:prSet/>
      <dgm:spPr/>
      <dgm:t>
        <a:bodyPr/>
        <a:lstStyle/>
        <a:p>
          <a:endParaRPr lang="en-US"/>
        </a:p>
      </dgm:t>
    </dgm:pt>
    <dgm:pt modelId="{F32C9A91-239B-8B4A-B47D-B32374DCD932}" type="sibTrans" cxnId="{BC2CAAFB-2D58-6D41-91F3-5385EF520459}">
      <dgm:prSet/>
      <dgm:spPr/>
      <dgm:t>
        <a:bodyPr/>
        <a:lstStyle/>
        <a:p>
          <a:endParaRPr lang="en-US"/>
        </a:p>
      </dgm:t>
    </dgm:pt>
    <dgm:pt modelId="{E4BF8E2B-92C6-E348-8F85-978A61EDA019}">
      <dgm:prSet phldrT="[Text]"/>
      <dgm:spPr/>
      <dgm:t>
        <a:bodyPr/>
        <a:lstStyle/>
        <a:p>
          <a:r>
            <a:rPr lang="en-US"/>
            <a:t>Self-Actualization</a:t>
          </a:r>
          <a:endParaRPr lang="en-US" dirty="0"/>
        </a:p>
      </dgm:t>
    </dgm:pt>
    <dgm:pt modelId="{A9052099-1EC3-DE48-A6AF-B207532B8F05}" type="parTrans" cxnId="{F113DB9F-7EA2-264B-BE3F-2D1536ABAE98}">
      <dgm:prSet/>
      <dgm:spPr/>
      <dgm:t>
        <a:bodyPr/>
        <a:lstStyle/>
        <a:p>
          <a:endParaRPr lang="en-US"/>
        </a:p>
      </dgm:t>
    </dgm:pt>
    <dgm:pt modelId="{A70C3094-2E8E-AB47-BF66-6F66B2382339}" type="sibTrans" cxnId="{F113DB9F-7EA2-264B-BE3F-2D1536ABAE98}">
      <dgm:prSet/>
      <dgm:spPr/>
      <dgm:t>
        <a:bodyPr/>
        <a:lstStyle/>
        <a:p>
          <a:endParaRPr lang="en-US"/>
        </a:p>
      </dgm:t>
    </dgm:pt>
    <dgm:pt modelId="{4630F979-8330-D548-A30E-533F4172BAB6}" type="pres">
      <dgm:prSet presAssocID="{8D322F5E-7770-A24E-A26E-A119B8AFBD73}" presName="Name0" presStyleCnt="0">
        <dgm:presLayoutVars>
          <dgm:dir/>
          <dgm:animLvl val="lvl"/>
          <dgm:resizeHandles val="exact"/>
        </dgm:presLayoutVars>
      </dgm:prSet>
      <dgm:spPr/>
    </dgm:pt>
    <dgm:pt modelId="{5C72DF70-3673-9744-B56E-8362D8B644FA}" type="pres">
      <dgm:prSet presAssocID="{E4BF8E2B-92C6-E348-8F85-978A61EDA019}" presName="Name8" presStyleCnt="0"/>
      <dgm:spPr/>
    </dgm:pt>
    <dgm:pt modelId="{B8E4410B-7B6F-6048-85E1-E2D35BCD7603}" type="pres">
      <dgm:prSet presAssocID="{E4BF8E2B-92C6-E348-8F85-978A61EDA019}" presName="level" presStyleLbl="node1" presStyleIdx="0" presStyleCnt="5">
        <dgm:presLayoutVars>
          <dgm:chMax val="1"/>
          <dgm:bulletEnabled val="1"/>
        </dgm:presLayoutVars>
      </dgm:prSet>
      <dgm:spPr/>
    </dgm:pt>
    <dgm:pt modelId="{F1C6384D-2FE7-5E4F-8573-45A9E5E6188A}" type="pres">
      <dgm:prSet presAssocID="{E4BF8E2B-92C6-E348-8F85-978A61EDA019}" presName="levelTx" presStyleLbl="revTx" presStyleIdx="0" presStyleCnt="0">
        <dgm:presLayoutVars>
          <dgm:chMax val="1"/>
          <dgm:bulletEnabled val="1"/>
        </dgm:presLayoutVars>
      </dgm:prSet>
      <dgm:spPr/>
    </dgm:pt>
    <dgm:pt modelId="{CCAE552A-C03B-F342-8FB2-B2614BAE8A0D}" type="pres">
      <dgm:prSet presAssocID="{59B138CD-18C1-F243-90C4-D7C7B1C3E733}" presName="Name8" presStyleCnt="0"/>
      <dgm:spPr/>
    </dgm:pt>
    <dgm:pt modelId="{A193033D-649A-B44A-A418-809F84143CED}" type="pres">
      <dgm:prSet presAssocID="{59B138CD-18C1-F243-90C4-D7C7B1C3E733}" presName="level" presStyleLbl="node1" presStyleIdx="1" presStyleCnt="5">
        <dgm:presLayoutVars>
          <dgm:chMax val="1"/>
          <dgm:bulletEnabled val="1"/>
        </dgm:presLayoutVars>
      </dgm:prSet>
      <dgm:spPr/>
    </dgm:pt>
    <dgm:pt modelId="{5E447B8B-EADC-CC48-9908-93C85685B4B7}" type="pres">
      <dgm:prSet presAssocID="{59B138CD-18C1-F243-90C4-D7C7B1C3E733}" presName="levelTx" presStyleLbl="revTx" presStyleIdx="0" presStyleCnt="0">
        <dgm:presLayoutVars>
          <dgm:chMax val="1"/>
          <dgm:bulletEnabled val="1"/>
        </dgm:presLayoutVars>
      </dgm:prSet>
      <dgm:spPr/>
    </dgm:pt>
    <dgm:pt modelId="{513B6B3E-F284-8443-8385-BD1C9457D46B}" type="pres">
      <dgm:prSet presAssocID="{3C6B2735-0EE8-BC4E-A327-DADFC6924151}" presName="Name8" presStyleCnt="0"/>
      <dgm:spPr/>
    </dgm:pt>
    <dgm:pt modelId="{DCFD71DE-65F2-4042-B4A4-6C2EB4B7D240}" type="pres">
      <dgm:prSet presAssocID="{3C6B2735-0EE8-BC4E-A327-DADFC6924151}" presName="level" presStyleLbl="node1" presStyleIdx="2" presStyleCnt="5">
        <dgm:presLayoutVars>
          <dgm:chMax val="1"/>
          <dgm:bulletEnabled val="1"/>
        </dgm:presLayoutVars>
      </dgm:prSet>
      <dgm:spPr/>
    </dgm:pt>
    <dgm:pt modelId="{C2E2B041-657F-7349-B53B-71B88B879056}" type="pres">
      <dgm:prSet presAssocID="{3C6B2735-0EE8-BC4E-A327-DADFC6924151}" presName="levelTx" presStyleLbl="revTx" presStyleIdx="0" presStyleCnt="0">
        <dgm:presLayoutVars>
          <dgm:chMax val="1"/>
          <dgm:bulletEnabled val="1"/>
        </dgm:presLayoutVars>
      </dgm:prSet>
      <dgm:spPr/>
    </dgm:pt>
    <dgm:pt modelId="{3BE33D19-43D5-474F-AA08-43414DCCBD13}" type="pres">
      <dgm:prSet presAssocID="{39426E1A-D9F9-AE4D-9089-1397E584725D}" presName="Name8" presStyleCnt="0"/>
      <dgm:spPr/>
    </dgm:pt>
    <dgm:pt modelId="{2DA31724-9A9A-3B45-8C71-8DB10BA0333B}" type="pres">
      <dgm:prSet presAssocID="{39426E1A-D9F9-AE4D-9089-1397E584725D}" presName="level" presStyleLbl="node1" presStyleIdx="3" presStyleCnt="5">
        <dgm:presLayoutVars>
          <dgm:chMax val="1"/>
          <dgm:bulletEnabled val="1"/>
        </dgm:presLayoutVars>
      </dgm:prSet>
      <dgm:spPr/>
    </dgm:pt>
    <dgm:pt modelId="{0BD47812-8620-E041-AC0A-124ADD7135D4}" type="pres">
      <dgm:prSet presAssocID="{39426E1A-D9F9-AE4D-9089-1397E584725D}" presName="levelTx" presStyleLbl="revTx" presStyleIdx="0" presStyleCnt="0">
        <dgm:presLayoutVars>
          <dgm:chMax val="1"/>
          <dgm:bulletEnabled val="1"/>
        </dgm:presLayoutVars>
      </dgm:prSet>
      <dgm:spPr/>
    </dgm:pt>
    <dgm:pt modelId="{2C98026C-9833-CA40-BCB0-4D8B9C28B713}" type="pres">
      <dgm:prSet presAssocID="{15DA6FCF-5792-EF48-B37E-787B91EDCD36}" presName="Name8" presStyleCnt="0"/>
      <dgm:spPr/>
    </dgm:pt>
    <dgm:pt modelId="{F05FE290-8B2F-EE41-884E-E4431D6B6F4F}" type="pres">
      <dgm:prSet presAssocID="{15DA6FCF-5792-EF48-B37E-787B91EDCD36}" presName="level" presStyleLbl="node1" presStyleIdx="4" presStyleCnt="5">
        <dgm:presLayoutVars>
          <dgm:chMax val="1"/>
          <dgm:bulletEnabled val="1"/>
        </dgm:presLayoutVars>
      </dgm:prSet>
      <dgm:spPr/>
    </dgm:pt>
    <dgm:pt modelId="{3A31F048-3A13-7640-9988-88F7D88CAF57}" type="pres">
      <dgm:prSet presAssocID="{15DA6FCF-5792-EF48-B37E-787B91EDCD36}" presName="levelTx" presStyleLbl="revTx" presStyleIdx="0" presStyleCnt="0">
        <dgm:presLayoutVars>
          <dgm:chMax val="1"/>
          <dgm:bulletEnabled val="1"/>
        </dgm:presLayoutVars>
      </dgm:prSet>
      <dgm:spPr/>
    </dgm:pt>
  </dgm:ptLst>
  <dgm:cxnLst>
    <dgm:cxn modelId="{5D536008-2307-4149-BB8C-51C9DE5735D2}" srcId="{8D322F5E-7770-A24E-A26E-A119B8AFBD73}" destId="{39426E1A-D9F9-AE4D-9089-1397E584725D}" srcOrd="3" destOrd="0" parTransId="{A38B83A9-A196-3A4E-8111-C2F84B1914AD}" sibTransId="{936D7558-DE65-104A-9B02-8AA7B29F637F}"/>
    <dgm:cxn modelId="{92BB0C13-BECD-8E44-A7D2-5AF91AA57449}" type="presOf" srcId="{59B138CD-18C1-F243-90C4-D7C7B1C3E733}" destId="{A193033D-649A-B44A-A418-809F84143CED}" srcOrd="0" destOrd="0" presId="urn:microsoft.com/office/officeart/2005/8/layout/pyramid1"/>
    <dgm:cxn modelId="{847EF41B-5167-B54A-BDCE-399E2490A9BE}" type="presOf" srcId="{E4BF8E2B-92C6-E348-8F85-978A61EDA019}" destId="{B8E4410B-7B6F-6048-85E1-E2D35BCD7603}" srcOrd="0" destOrd="0" presId="urn:microsoft.com/office/officeart/2005/8/layout/pyramid1"/>
    <dgm:cxn modelId="{7CEFB538-ED00-634C-B096-2D3E7CE8B317}" type="presOf" srcId="{E4BF8E2B-92C6-E348-8F85-978A61EDA019}" destId="{F1C6384D-2FE7-5E4F-8573-45A9E5E6188A}" srcOrd="1" destOrd="0" presId="urn:microsoft.com/office/officeart/2005/8/layout/pyramid1"/>
    <dgm:cxn modelId="{CD404A3E-E2C3-0C47-AE1E-7CDC57118E96}" srcId="{8D322F5E-7770-A24E-A26E-A119B8AFBD73}" destId="{3C6B2735-0EE8-BC4E-A327-DADFC6924151}" srcOrd="2" destOrd="0" parTransId="{65983A51-E9B0-804C-A9A1-AB59CEC5C857}" sibTransId="{E6A16F35-B147-884A-BF59-1B932A3A3FF5}"/>
    <dgm:cxn modelId="{DB32D944-158C-5849-827F-1F5BF5EAE7B1}" srcId="{8D322F5E-7770-A24E-A26E-A119B8AFBD73}" destId="{15DA6FCF-5792-EF48-B37E-787B91EDCD36}" srcOrd="4" destOrd="0" parTransId="{A35926E4-9836-B24D-B380-D19DFE564D35}" sibTransId="{EA959B2D-57D4-5749-BE64-212D37E4F6D1}"/>
    <dgm:cxn modelId="{B8896F60-98AD-8A4E-984F-A41E89434BF5}" type="presOf" srcId="{15DA6FCF-5792-EF48-B37E-787B91EDCD36}" destId="{3A31F048-3A13-7640-9988-88F7D88CAF57}" srcOrd="1" destOrd="0" presId="urn:microsoft.com/office/officeart/2005/8/layout/pyramid1"/>
    <dgm:cxn modelId="{00CE3765-5FC9-0E43-8269-96832F7CB134}" type="presOf" srcId="{3C6B2735-0EE8-BC4E-A327-DADFC6924151}" destId="{DCFD71DE-65F2-4042-B4A4-6C2EB4B7D240}" srcOrd="0" destOrd="0" presId="urn:microsoft.com/office/officeart/2005/8/layout/pyramid1"/>
    <dgm:cxn modelId="{2C367C67-9229-134D-93F1-43E63CA6F11B}" type="presOf" srcId="{8D322F5E-7770-A24E-A26E-A119B8AFBD73}" destId="{4630F979-8330-D548-A30E-533F4172BAB6}" srcOrd="0" destOrd="0" presId="urn:microsoft.com/office/officeart/2005/8/layout/pyramid1"/>
    <dgm:cxn modelId="{F113DB9F-7EA2-264B-BE3F-2D1536ABAE98}" srcId="{8D322F5E-7770-A24E-A26E-A119B8AFBD73}" destId="{E4BF8E2B-92C6-E348-8F85-978A61EDA019}" srcOrd="0" destOrd="0" parTransId="{A9052099-1EC3-DE48-A6AF-B207532B8F05}" sibTransId="{A70C3094-2E8E-AB47-BF66-6F66B2382339}"/>
    <dgm:cxn modelId="{C8D34DBD-5A25-EE48-AAF4-0E03F8C52C77}" type="presOf" srcId="{3C6B2735-0EE8-BC4E-A327-DADFC6924151}" destId="{C2E2B041-657F-7349-B53B-71B88B879056}" srcOrd="1" destOrd="0" presId="urn:microsoft.com/office/officeart/2005/8/layout/pyramid1"/>
    <dgm:cxn modelId="{E8D4C6D0-6820-FC4D-838C-14CDE51A0F72}" type="presOf" srcId="{59B138CD-18C1-F243-90C4-D7C7B1C3E733}" destId="{5E447B8B-EADC-CC48-9908-93C85685B4B7}" srcOrd="1" destOrd="0" presId="urn:microsoft.com/office/officeart/2005/8/layout/pyramid1"/>
    <dgm:cxn modelId="{379825D6-D384-D84B-83E2-0905E8D53BFD}" type="presOf" srcId="{39426E1A-D9F9-AE4D-9089-1397E584725D}" destId="{0BD47812-8620-E041-AC0A-124ADD7135D4}" srcOrd="1" destOrd="0" presId="urn:microsoft.com/office/officeart/2005/8/layout/pyramid1"/>
    <dgm:cxn modelId="{DE922EE0-38D7-AD4E-BA82-2244A1D80BEC}" type="presOf" srcId="{15DA6FCF-5792-EF48-B37E-787B91EDCD36}" destId="{F05FE290-8B2F-EE41-884E-E4431D6B6F4F}" srcOrd="0" destOrd="0" presId="urn:microsoft.com/office/officeart/2005/8/layout/pyramid1"/>
    <dgm:cxn modelId="{C3D246E5-4680-4C4B-96C5-6CB11385BBC5}" type="presOf" srcId="{39426E1A-D9F9-AE4D-9089-1397E584725D}" destId="{2DA31724-9A9A-3B45-8C71-8DB10BA0333B}" srcOrd="0" destOrd="0" presId="urn:microsoft.com/office/officeart/2005/8/layout/pyramid1"/>
    <dgm:cxn modelId="{BC2CAAFB-2D58-6D41-91F3-5385EF520459}" srcId="{8D322F5E-7770-A24E-A26E-A119B8AFBD73}" destId="{59B138CD-18C1-F243-90C4-D7C7B1C3E733}" srcOrd="1" destOrd="0" parTransId="{9422E618-9397-8E42-BB74-BFDD898D3E39}" sibTransId="{F32C9A91-239B-8B4A-B47D-B32374DCD932}"/>
    <dgm:cxn modelId="{7D5409D2-AFA0-A741-87CC-AB5DA9F903CD}" type="presParOf" srcId="{4630F979-8330-D548-A30E-533F4172BAB6}" destId="{5C72DF70-3673-9744-B56E-8362D8B644FA}" srcOrd="0" destOrd="0" presId="urn:microsoft.com/office/officeart/2005/8/layout/pyramid1"/>
    <dgm:cxn modelId="{88A60E97-4F2B-E341-B3B1-F7456E3AF0B1}" type="presParOf" srcId="{5C72DF70-3673-9744-B56E-8362D8B644FA}" destId="{B8E4410B-7B6F-6048-85E1-E2D35BCD7603}" srcOrd="0" destOrd="0" presId="urn:microsoft.com/office/officeart/2005/8/layout/pyramid1"/>
    <dgm:cxn modelId="{BD5FBB4F-22D8-5B43-B776-5823F5EBF993}" type="presParOf" srcId="{5C72DF70-3673-9744-B56E-8362D8B644FA}" destId="{F1C6384D-2FE7-5E4F-8573-45A9E5E6188A}" srcOrd="1" destOrd="0" presId="urn:microsoft.com/office/officeart/2005/8/layout/pyramid1"/>
    <dgm:cxn modelId="{87B1CF88-B471-BC47-81A8-7A209F41146A}" type="presParOf" srcId="{4630F979-8330-D548-A30E-533F4172BAB6}" destId="{CCAE552A-C03B-F342-8FB2-B2614BAE8A0D}" srcOrd="1" destOrd="0" presId="urn:microsoft.com/office/officeart/2005/8/layout/pyramid1"/>
    <dgm:cxn modelId="{D4B36C65-04D5-9242-8DC8-17BEFEB974F0}" type="presParOf" srcId="{CCAE552A-C03B-F342-8FB2-B2614BAE8A0D}" destId="{A193033D-649A-B44A-A418-809F84143CED}" srcOrd="0" destOrd="0" presId="urn:microsoft.com/office/officeart/2005/8/layout/pyramid1"/>
    <dgm:cxn modelId="{0CCBFED7-84B0-4347-875C-D822A52A6DC5}" type="presParOf" srcId="{CCAE552A-C03B-F342-8FB2-B2614BAE8A0D}" destId="{5E447B8B-EADC-CC48-9908-93C85685B4B7}" srcOrd="1" destOrd="0" presId="urn:microsoft.com/office/officeart/2005/8/layout/pyramid1"/>
    <dgm:cxn modelId="{8DDDB550-A7C5-4D46-B81E-6CF8C97B65C0}" type="presParOf" srcId="{4630F979-8330-D548-A30E-533F4172BAB6}" destId="{513B6B3E-F284-8443-8385-BD1C9457D46B}" srcOrd="2" destOrd="0" presId="urn:microsoft.com/office/officeart/2005/8/layout/pyramid1"/>
    <dgm:cxn modelId="{D2F45C49-F20D-4740-8276-2261030CE4F8}" type="presParOf" srcId="{513B6B3E-F284-8443-8385-BD1C9457D46B}" destId="{DCFD71DE-65F2-4042-B4A4-6C2EB4B7D240}" srcOrd="0" destOrd="0" presId="urn:microsoft.com/office/officeart/2005/8/layout/pyramid1"/>
    <dgm:cxn modelId="{9727078C-F180-DE49-BD10-868426A50AD2}" type="presParOf" srcId="{513B6B3E-F284-8443-8385-BD1C9457D46B}" destId="{C2E2B041-657F-7349-B53B-71B88B879056}" srcOrd="1" destOrd="0" presId="urn:microsoft.com/office/officeart/2005/8/layout/pyramid1"/>
    <dgm:cxn modelId="{031DD88E-4ED1-A24F-8B38-4D1C10E28422}" type="presParOf" srcId="{4630F979-8330-D548-A30E-533F4172BAB6}" destId="{3BE33D19-43D5-474F-AA08-43414DCCBD13}" srcOrd="3" destOrd="0" presId="urn:microsoft.com/office/officeart/2005/8/layout/pyramid1"/>
    <dgm:cxn modelId="{F2F60DCA-642F-D845-82F3-930305B22756}" type="presParOf" srcId="{3BE33D19-43D5-474F-AA08-43414DCCBD13}" destId="{2DA31724-9A9A-3B45-8C71-8DB10BA0333B}" srcOrd="0" destOrd="0" presId="urn:microsoft.com/office/officeart/2005/8/layout/pyramid1"/>
    <dgm:cxn modelId="{154D07F4-4A82-E54D-8655-C04D3F7B916A}" type="presParOf" srcId="{3BE33D19-43D5-474F-AA08-43414DCCBD13}" destId="{0BD47812-8620-E041-AC0A-124ADD7135D4}" srcOrd="1" destOrd="0" presId="urn:microsoft.com/office/officeart/2005/8/layout/pyramid1"/>
    <dgm:cxn modelId="{F6929246-6809-8B4F-AAEB-51540B28640B}" type="presParOf" srcId="{4630F979-8330-D548-A30E-533F4172BAB6}" destId="{2C98026C-9833-CA40-BCB0-4D8B9C28B713}" srcOrd="4" destOrd="0" presId="urn:microsoft.com/office/officeart/2005/8/layout/pyramid1"/>
    <dgm:cxn modelId="{A2ECEF8A-E4FF-E045-B9E2-B9B5B51380A4}" type="presParOf" srcId="{2C98026C-9833-CA40-BCB0-4D8B9C28B713}" destId="{F05FE290-8B2F-EE41-884E-E4431D6B6F4F}" srcOrd="0" destOrd="0" presId="urn:microsoft.com/office/officeart/2005/8/layout/pyramid1"/>
    <dgm:cxn modelId="{0B2CDB6C-3F53-EA40-95C8-4C8D83094571}" type="presParOf" srcId="{2C98026C-9833-CA40-BCB0-4D8B9C28B713}" destId="{3A31F048-3A13-7640-9988-88F7D88CAF57}"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E4F869-27BC-B94D-806A-1F77E04DDC4C}" type="doc">
      <dgm:prSet loTypeId="urn:microsoft.com/office/officeart/2005/8/layout/vList3" loCatId="" qsTypeId="urn:microsoft.com/office/officeart/2005/8/quickstyle/simple1" qsCatId="simple" csTypeId="urn:microsoft.com/office/officeart/2005/8/colors/accent1_2" csCatId="accent1" phldr="1"/>
      <dgm:spPr/>
    </dgm:pt>
    <dgm:pt modelId="{2EC3A351-1D9F-FA42-81E4-852B8D11D43A}">
      <dgm:prSet phldrT="[Text]"/>
      <dgm:spPr/>
      <dgm:t>
        <a:bodyPr/>
        <a:lstStyle/>
        <a:p>
          <a:r>
            <a:rPr lang="en-US"/>
            <a:t>Futurest</a:t>
          </a:r>
          <a:endParaRPr lang="en-US" dirty="0"/>
        </a:p>
      </dgm:t>
    </dgm:pt>
    <dgm:pt modelId="{A788339A-10B4-4046-BC8C-22B0172BCF23}" type="parTrans" cxnId="{A5C129D2-B97C-3447-8CD8-2AE91C16ED4C}">
      <dgm:prSet/>
      <dgm:spPr/>
      <dgm:t>
        <a:bodyPr/>
        <a:lstStyle/>
        <a:p>
          <a:endParaRPr lang="en-US"/>
        </a:p>
      </dgm:t>
    </dgm:pt>
    <dgm:pt modelId="{7FCFA4AA-E694-6F48-A752-EA33C698A764}" type="sibTrans" cxnId="{A5C129D2-B97C-3447-8CD8-2AE91C16ED4C}">
      <dgm:prSet/>
      <dgm:spPr/>
      <dgm:t>
        <a:bodyPr/>
        <a:lstStyle/>
        <a:p>
          <a:endParaRPr lang="en-US"/>
        </a:p>
      </dgm:t>
    </dgm:pt>
    <dgm:pt modelId="{3E7CC3CD-F297-AD4B-9312-764855F12F2E}" type="pres">
      <dgm:prSet presAssocID="{22E4F869-27BC-B94D-806A-1F77E04DDC4C}" presName="linearFlow" presStyleCnt="0">
        <dgm:presLayoutVars>
          <dgm:dir/>
          <dgm:resizeHandles val="exact"/>
        </dgm:presLayoutVars>
      </dgm:prSet>
      <dgm:spPr/>
    </dgm:pt>
    <dgm:pt modelId="{B0633C6E-0DF6-5945-88FD-CAED85A8FC27}" type="pres">
      <dgm:prSet presAssocID="{2EC3A351-1D9F-FA42-81E4-852B8D11D43A}" presName="composite" presStyleCnt="0"/>
      <dgm:spPr/>
    </dgm:pt>
    <dgm:pt modelId="{E42786D9-1F4F-FC4B-88A2-A9B108CAD3A2}" type="pres">
      <dgm:prSet presAssocID="{2EC3A351-1D9F-FA42-81E4-852B8D11D43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DF48B95-7944-554B-A6A3-7E449DE4DB36}" type="pres">
      <dgm:prSet presAssocID="{2EC3A351-1D9F-FA42-81E4-852B8D11D43A}" presName="txShp" presStyleLbl="node1" presStyleIdx="0" presStyleCnt="1">
        <dgm:presLayoutVars>
          <dgm:bulletEnabled val="1"/>
        </dgm:presLayoutVars>
      </dgm:prSet>
      <dgm:spPr/>
    </dgm:pt>
  </dgm:ptLst>
  <dgm:cxnLst>
    <dgm:cxn modelId="{4C576D92-7E59-A548-8088-EF9369D7A9DD}" type="presOf" srcId="{2EC3A351-1D9F-FA42-81E4-852B8D11D43A}" destId="{2DF48B95-7944-554B-A6A3-7E449DE4DB36}" srcOrd="0" destOrd="0" presId="urn:microsoft.com/office/officeart/2005/8/layout/vList3"/>
    <dgm:cxn modelId="{A5C129D2-B97C-3447-8CD8-2AE91C16ED4C}" srcId="{22E4F869-27BC-B94D-806A-1F77E04DDC4C}" destId="{2EC3A351-1D9F-FA42-81E4-852B8D11D43A}" srcOrd="0" destOrd="0" parTransId="{A788339A-10B4-4046-BC8C-22B0172BCF23}" sibTransId="{7FCFA4AA-E694-6F48-A752-EA33C698A764}"/>
    <dgm:cxn modelId="{1E0B4FE9-0E84-2241-8541-B23C835F2483}" type="presOf" srcId="{22E4F869-27BC-B94D-806A-1F77E04DDC4C}" destId="{3E7CC3CD-F297-AD4B-9312-764855F12F2E}" srcOrd="0" destOrd="0" presId="urn:microsoft.com/office/officeart/2005/8/layout/vList3"/>
    <dgm:cxn modelId="{63981EC6-D33A-A64E-8B8F-46BEA10129BD}" type="presParOf" srcId="{3E7CC3CD-F297-AD4B-9312-764855F12F2E}" destId="{B0633C6E-0DF6-5945-88FD-CAED85A8FC27}" srcOrd="0" destOrd="0" presId="urn:microsoft.com/office/officeart/2005/8/layout/vList3"/>
    <dgm:cxn modelId="{A3B7F7C1-490C-6E46-A21A-874A5C81EDC2}" type="presParOf" srcId="{B0633C6E-0DF6-5945-88FD-CAED85A8FC27}" destId="{E42786D9-1F4F-FC4B-88A2-A9B108CAD3A2}" srcOrd="0" destOrd="0" presId="urn:microsoft.com/office/officeart/2005/8/layout/vList3"/>
    <dgm:cxn modelId="{F6807338-C3A9-674C-A715-7DCDEA9C43D4}" type="presParOf" srcId="{B0633C6E-0DF6-5945-88FD-CAED85A8FC27}" destId="{2DF48B95-7944-554B-A6A3-7E449DE4DB36}"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4410B-7B6F-6048-85E1-E2D35BCD7603}">
      <dsp:nvSpPr>
        <dsp:cNvPr id="0" name=""/>
        <dsp:cNvSpPr/>
      </dsp:nvSpPr>
      <dsp:spPr>
        <a:xfrm>
          <a:off x="2688130" y="0"/>
          <a:ext cx="1344064" cy="797998"/>
        </a:xfrm>
        <a:prstGeom prst="trapezoid">
          <a:avLst>
            <a:gd name="adj" fmla="val 84215"/>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Self-Actualization</a:t>
          </a:r>
          <a:endParaRPr lang="en-US" sz="1900" kern="1200" dirty="0"/>
        </a:p>
      </dsp:txBody>
      <dsp:txXfrm>
        <a:off x="2688130" y="0"/>
        <a:ext cx="1344064" cy="797998"/>
      </dsp:txXfrm>
    </dsp:sp>
    <dsp:sp modelId="{A193033D-649A-B44A-A418-809F84143CED}">
      <dsp:nvSpPr>
        <dsp:cNvPr id="0" name=""/>
        <dsp:cNvSpPr/>
      </dsp:nvSpPr>
      <dsp:spPr>
        <a:xfrm>
          <a:off x="2016097" y="797998"/>
          <a:ext cx="2688129" cy="797998"/>
        </a:xfrm>
        <a:prstGeom prst="trapezoid">
          <a:avLst>
            <a:gd name="adj" fmla="val 84215"/>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Esteem</a:t>
          </a:r>
        </a:p>
      </dsp:txBody>
      <dsp:txXfrm>
        <a:off x="2486520" y="797998"/>
        <a:ext cx="1747284" cy="797998"/>
      </dsp:txXfrm>
    </dsp:sp>
    <dsp:sp modelId="{DCFD71DE-65F2-4042-B4A4-6C2EB4B7D240}">
      <dsp:nvSpPr>
        <dsp:cNvPr id="0" name=""/>
        <dsp:cNvSpPr/>
      </dsp:nvSpPr>
      <dsp:spPr>
        <a:xfrm>
          <a:off x="1344065" y="1595997"/>
          <a:ext cx="4032195" cy="797998"/>
        </a:xfrm>
        <a:prstGeom prst="trapezoid">
          <a:avLst>
            <a:gd name="adj" fmla="val 84215"/>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Love/Belong</a:t>
          </a:r>
        </a:p>
      </dsp:txBody>
      <dsp:txXfrm>
        <a:off x="2049699" y="1595997"/>
        <a:ext cx="2620926" cy="797998"/>
      </dsp:txXfrm>
    </dsp:sp>
    <dsp:sp modelId="{2DA31724-9A9A-3B45-8C71-8DB10BA0333B}">
      <dsp:nvSpPr>
        <dsp:cNvPr id="0" name=""/>
        <dsp:cNvSpPr/>
      </dsp:nvSpPr>
      <dsp:spPr>
        <a:xfrm>
          <a:off x="672032" y="2393996"/>
          <a:ext cx="5376259" cy="797998"/>
        </a:xfrm>
        <a:prstGeom prst="trapezoid">
          <a:avLst>
            <a:gd name="adj" fmla="val 84215"/>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Safety</a:t>
          </a:r>
        </a:p>
      </dsp:txBody>
      <dsp:txXfrm>
        <a:off x="1612878" y="2393996"/>
        <a:ext cx="3494569" cy="797998"/>
      </dsp:txXfrm>
    </dsp:sp>
    <dsp:sp modelId="{F05FE290-8B2F-EE41-884E-E4431D6B6F4F}">
      <dsp:nvSpPr>
        <dsp:cNvPr id="0" name=""/>
        <dsp:cNvSpPr/>
      </dsp:nvSpPr>
      <dsp:spPr>
        <a:xfrm>
          <a:off x="0" y="3191995"/>
          <a:ext cx="6720325" cy="797998"/>
        </a:xfrm>
        <a:prstGeom prst="trapezoid">
          <a:avLst>
            <a:gd name="adj" fmla="val 84215"/>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Physiological</a:t>
          </a:r>
        </a:p>
      </dsp:txBody>
      <dsp:txXfrm>
        <a:off x="1176056" y="3191995"/>
        <a:ext cx="4368211" cy="797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48B95-7944-554B-A6A3-7E449DE4DB36}">
      <dsp:nvSpPr>
        <dsp:cNvPr id="0" name=""/>
        <dsp:cNvSpPr/>
      </dsp:nvSpPr>
      <dsp:spPr>
        <a:xfrm rot="10800000">
          <a:off x="1496290" y="1536"/>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a:t>Future</a:t>
          </a:r>
          <a:endParaRPr lang="en-US" sz="5700" kern="1200" dirty="0"/>
        </a:p>
      </dsp:txBody>
      <dsp:txXfrm rot="10800000">
        <a:off x="1783981" y="1536"/>
        <a:ext cx="4510626" cy="1150765"/>
      </dsp:txXfrm>
    </dsp:sp>
    <dsp:sp modelId="{E42786D9-1F4F-FC4B-88A2-A9B108CAD3A2}">
      <dsp:nvSpPr>
        <dsp:cNvPr id="0" name=""/>
        <dsp:cNvSpPr/>
      </dsp:nvSpPr>
      <dsp:spPr>
        <a:xfrm>
          <a:off x="920907" y="1536"/>
          <a:ext cx="1150765" cy="11507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90E4F-28CD-3A4F-BEF3-B6F11DD69AF1}">
      <dsp:nvSpPr>
        <dsp:cNvPr id="0" name=""/>
        <dsp:cNvSpPr/>
      </dsp:nvSpPr>
      <dsp:spPr>
        <a:xfrm rot="10800000">
          <a:off x="1496290" y="1495814"/>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Present</a:t>
          </a:r>
        </a:p>
      </dsp:txBody>
      <dsp:txXfrm rot="10800000">
        <a:off x="1783981" y="1495814"/>
        <a:ext cx="4510626" cy="1150765"/>
      </dsp:txXfrm>
    </dsp:sp>
    <dsp:sp modelId="{A5320456-14C6-7C49-A194-8AAC49265BAD}">
      <dsp:nvSpPr>
        <dsp:cNvPr id="0" name=""/>
        <dsp:cNvSpPr/>
      </dsp:nvSpPr>
      <dsp:spPr>
        <a:xfrm>
          <a:off x="920907" y="1495814"/>
          <a:ext cx="1150765" cy="115076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8D7056-E371-964A-BC1A-2A20E128DA3A}">
      <dsp:nvSpPr>
        <dsp:cNvPr id="0" name=""/>
        <dsp:cNvSpPr/>
      </dsp:nvSpPr>
      <dsp:spPr>
        <a:xfrm rot="10800000">
          <a:off x="1496290" y="2990091"/>
          <a:ext cx="4798317" cy="115076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456" tIns="217170" rIns="405384"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Past</a:t>
          </a:r>
        </a:p>
      </dsp:txBody>
      <dsp:txXfrm rot="10800000">
        <a:off x="1783981" y="2990091"/>
        <a:ext cx="4510626" cy="1150765"/>
      </dsp:txXfrm>
    </dsp:sp>
    <dsp:sp modelId="{DA30B958-09F3-4248-B604-1592CDC7CB9D}">
      <dsp:nvSpPr>
        <dsp:cNvPr id="0" name=""/>
        <dsp:cNvSpPr/>
      </dsp:nvSpPr>
      <dsp:spPr>
        <a:xfrm>
          <a:off x="920907" y="2990091"/>
          <a:ext cx="1150765" cy="115076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4410B-7B6F-6048-85E1-E2D35BCD7603}">
      <dsp:nvSpPr>
        <dsp:cNvPr id="0" name=""/>
        <dsp:cNvSpPr/>
      </dsp:nvSpPr>
      <dsp:spPr>
        <a:xfrm>
          <a:off x="2688130" y="0"/>
          <a:ext cx="1344064" cy="797998"/>
        </a:xfrm>
        <a:prstGeom prst="trapezoid">
          <a:avLst>
            <a:gd name="adj" fmla="val 84215"/>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Self-Actualization</a:t>
          </a:r>
          <a:endParaRPr lang="en-US" sz="1900" kern="1200" dirty="0"/>
        </a:p>
      </dsp:txBody>
      <dsp:txXfrm>
        <a:off x="2688130" y="0"/>
        <a:ext cx="1344064" cy="797998"/>
      </dsp:txXfrm>
    </dsp:sp>
    <dsp:sp modelId="{A193033D-649A-B44A-A418-809F84143CED}">
      <dsp:nvSpPr>
        <dsp:cNvPr id="0" name=""/>
        <dsp:cNvSpPr/>
      </dsp:nvSpPr>
      <dsp:spPr>
        <a:xfrm>
          <a:off x="2016097" y="797998"/>
          <a:ext cx="2688129" cy="797998"/>
        </a:xfrm>
        <a:prstGeom prst="trapezoid">
          <a:avLst>
            <a:gd name="adj" fmla="val 84215"/>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Esteem</a:t>
          </a:r>
        </a:p>
      </dsp:txBody>
      <dsp:txXfrm>
        <a:off x="2486520" y="797998"/>
        <a:ext cx="1747284" cy="797998"/>
      </dsp:txXfrm>
    </dsp:sp>
    <dsp:sp modelId="{DCFD71DE-65F2-4042-B4A4-6C2EB4B7D240}">
      <dsp:nvSpPr>
        <dsp:cNvPr id="0" name=""/>
        <dsp:cNvSpPr/>
      </dsp:nvSpPr>
      <dsp:spPr>
        <a:xfrm>
          <a:off x="1344065" y="1595997"/>
          <a:ext cx="4032195" cy="797998"/>
        </a:xfrm>
        <a:prstGeom prst="trapezoid">
          <a:avLst>
            <a:gd name="adj" fmla="val 84215"/>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Love/Belong</a:t>
          </a:r>
        </a:p>
      </dsp:txBody>
      <dsp:txXfrm>
        <a:off x="2049699" y="1595997"/>
        <a:ext cx="2620926" cy="797998"/>
      </dsp:txXfrm>
    </dsp:sp>
    <dsp:sp modelId="{2DA31724-9A9A-3B45-8C71-8DB10BA0333B}">
      <dsp:nvSpPr>
        <dsp:cNvPr id="0" name=""/>
        <dsp:cNvSpPr/>
      </dsp:nvSpPr>
      <dsp:spPr>
        <a:xfrm>
          <a:off x="672032" y="2393996"/>
          <a:ext cx="5376259" cy="797998"/>
        </a:xfrm>
        <a:prstGeom prst="trapezoid">
          <a:avLst>
            <a:gd name="adj" fmla="val 84215"/>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Safety</a:t>
          </a:r>
        </a:p>
      </dsp:txBody>
      <dsp:txXfrm>
        <a:off x="1612878" y="2393996"/>
        <a:ext cx="3494569" cy="797998"/>
      </dsp:txXfrm>
    </dsp:sp>
    <dsp:sp modelId="{F05FE290-8B2F-EE41-884E-E4431D6B6F4F}">
      <dsp:nvSpPr>
        <dsp:cNvPr id="0" name=""/>
        <dsp:cNvSpPr/>
      </dsp:nvSpPr>
      <dsp:spPr>
        <a:xfrm>
          <a:off x="0" y="3191995"/>
          <a:ext cx="6720325" cy="797998"/>
        </a:xfrm>
        <a:prstGeom prst="trapezoid">
          <a:avLst>
            <a:gd name="adj" fmla="val 84215"/>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Physiological</a:t>
          </a:r>
        </a:p>
      </dsp:txBody>
      <dsp:txXfrm>
        <a:off x="1176056" y="3191995"/>
        <a:ext cx="4368211" cy="797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48B95-7944-554B-A6A3-7E449DE4DB36}">
      <dsp:nvSpPr>
        <dsp:cNvPr id="0" name=""/>
        <dsp:cNvSpPr/>
      </dsp:nvSpPr>
      <dsp:spPr>
        <a:xfrm rot="10800000">
          <a:off x="1812898" y="862598"/>
          <a:ext cx="4798317" cy="2417197"/>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5917" tIns="247650" rIns="462280" bIns="247650" numCol="1" spcCol="1270" anchor="ctr" anchorCtr="0">
          <a:noAutofit/>
        </a:bodyPr>
        <a:lstStyle/>
        <a:p>
          <a:pPr marL="0" lvl="0" indent="0" algn="ctr" defTabSz="2889250">
            <a:lnSpc>
              <a:spcPct val="90000"/>
            </a:lnSpc>
            <a:spcBef>
              <a:spcPct val="0"/>
            </a:spcBef>
            <a:spcAft>
              <a:spcPct val="35000"/>
            </a:spcAft>
            <a:buNone/>
          </a:pPr>
          <a:r>
            <a:rPr lang="en-US" sz="6500" kern="1200"/>
            <a:t>Futurest</a:t>
          </a:r>
          <a:endParaRPr lang="en-US" sz="6500" kern="1200" dirty="0"/>
        </a:p>
      </dsp:txBody>
      <dsp:txXfrm rot="10800000">
        <a:off x="2417197" y="862598"/>
        <a:ext cx="4194018" cy="2417197"/>
      </dsp:txXfrm>
    </dsp:sp>
    <dsp:sp modelId="{E42786D9-1F4F-FC4B-88A2-A9B108CAD3A2}">
      <dsp:nvSpPr>
        <dsp:cNvPr id="0" name=""/>
        <dsp:cNvSpPr/>
      </dsp:nvSpPr>
      <dsp:spPr>
        <a:xfrm>
          <a:off x="604299" y="862598"/>
          <a:ext cx="2417197" cy="24171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BBE6F-D904-BF4E-9C61-6A33D474132E}" type="datetimeFigureOut">
              <a:rPr lang="en-US" smtClean="0"/>
              <a:t>11/30/24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4F3A1-2B44-4F4C-8648-99450105325E}" type="slidenum">
              <a:rPr lang="en-US" smtClean="0"/>
              <a:t>‹#›</a:t>
            </a:fld>
            <a:endParaRPr lang="en-US"/>
          </a:p>
        </p:txBody>
      </p:sp>
    </p:spTree>
    <p:extLst>
      <p:ext uri="{BB962C8B-B14F-4D97-AF65-F5344CB8AC3E}">
        <p14:creationId xmlns:p14="http://schemas.microsoft.com/office/powerpoint/2010/main" val="114729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ournalofinterdisciplinarysciences.com/wp-content/uploads/2022/10/3-What-Business-Managers-Should-Know-About-Quantum-Computing.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Maslow’s Hierarchy of Needs</a:t>
            </a:r>
          </a:p>
        </p:txBody>
      </p:sp>
      <p:sp>
        <p:nvSpPr>
          <p:cNvPr id="4" name="Slide Number Placeholder 3"/>
          <p:cNvSpPr>
            <a:spLocks noGrp="1"/>
          </p:cNvSpPr>
          <p:nvPr>
            <p:ph type="sldNum" sz="quarter" idx="5"/>
          </p:nvPr>
        </p:nvSpPr>
        <p:spPr/>
        <p:txBody>
          <a:bodyPr/>
          <a:lstStyle/>
          <a:p>
            <a:fld id="{3314F3A1-2B44-4F4C-8648-99450105325E}" type="slidenum">
              <a:rPr lang="en-US" smtClean="0"/>
              <a:t>2</a:t>
            </a:fld>
            <a:endParaRPr lang="en-US"/>
          </a:p>
        </p:txBody>
      </p:sp>
    </p:spTree>
    <p:extLst>
      <p:ext uri="{BB962C8B-B14F-4D97-AF65-F5344CB8AC3E}">
        <p14:creationId xmlns:p14="http://schemas.microsoft.com/office/powerpoint/2010/main" val="3289974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4F3A1-2B44-4F4C-8648-99450105325E}" type="slidenum">
              <a:rPr lang="en-US" smtClean="0"/>
              <a:t>3</a:t>
            </a:fld>
            <a:endParaRPr lang="en-US"/>
          </a:p>
        </p:txBody>
      </p:sp>
    </p:spTree>
    <p:extLst>
      <p:ext uri="{BB962C8B-B14F-4D97-AF65-F5344CB8AC3E}">
        <p14:creationId xmlns:p14="http://schemas.microsoft.com/office/powerpoint/2010/main" val="299230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Christensen (1997) discusses the concept of the innovator's dilemma, which explains why successful companies can fail by ignoring disruptive innovations.</a:t>
            </a:r>
          </a:p>
        </p:txBody>
      </p:sp>
      <p:sp>
        <p:nvSpPr>
          <p:cNvPr id="4" name="Slide Number Placeholder 3"/>
          <p:cNvSpPr>
            <a:spLocks noGrp="1"/>
          </p:cNvSpPr>
          <p:nvPr>
            <p:ph type="sldNum" sz="quarter" idx="5"/>
          </p:nvPr>
        </p:nvSpPr>
        <p:spPr/>
        <p:txBody>
          <a:bodyPr/>
          <a:lstStyle/>
          <a:p>
            <a:fld id="{3314F3A1-2B44-4F4C-8648-99450105325E}" type="slidenum">
              <a:rPr lang="en-US" smtClean="0"/>
              <a:t>4</a:t>
            </a:fld>
            <a:endParaRPr lang="en-US"/>
          </a:p>
        </p:txBody>
      </p:sp>
    </p:spTree>
    <p:extLst>
      <p:ext uri="{BB962C8B-B14F-4D97-AF65-F5344CB8AC3E}">
        <p14:creationId xmlns:p14="http://schemas.microsoft.com/office/powerpoint/2010/main" val="84866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1962, Rogers introduced the Diffusion of Innovation (DOI) Theory, outlining the process by which innovations spread through social systems.</a:t>
            </a:r>
          </a:p>
        </p:txBody>
      </p:sp>
      <p:sp>
        <p:nvSpPr>
          <p:cNvPr id="4" name="Slide Number Placeholder 3"/>
          <p:cNvSpPr>
            <a:spLocks noGrp="1"/>
          </p:cNvSpPr>
          <p:nvPr>
            <p:ph type="sldNum" sz="quarter" idx="5"/>
          </p:nvPr>
        </p:nvSpPr>
        <p:spPr/>
        <p:txBody>
          <a:bodyPr/>
          <a:lstStyle/>
          <a:p>
            <a:fld id="{3314F3A1-2B44-4F4C-8648-99450105325E}" type="slidenum">
              <a:rPr lang="en-US" smtClean="0"/>
              <a:t>5</a:t>
            </a:fld>
            <a:endParaRPr lang="en-US"/>
          </a:p>
        </p:txBody>
      </p:sp>
    </p:spTree>
    <p:extLst>
      <p:ext uri="{BB962C8B-B14F-4D97-AF65-F5344CB8AC3E}">
        <p14:creationId xmlns:p14="http://schemas.microsoft.com/office/powerpoint/2010/main" val="3627219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 S., Moses, W. S., &amp; Thompson, N. (2023). </a:t>
            </a:r>
            <a:r>
              <a:rPr lang="en-US" i="1" dirty="0"/>
              <a:t>The quantum tortoise and the classical hare: A simple framework for understanding which problems quantum computing will accelerate (and which it will not)</a:t>
            </a:r>
            <a:r>
              <a:rPr lang="en-US" dirty="0"/>
              <a:t>. </a:t>
            </a:r>
            <a:r>
              <a:rPr lang="en-US" dirty="0" err="1"/>
              <a:t>arXiv</a:t>
            </a:r>
            <a:r>
              <a:rPr lang="en-US" dirty="0"/>
              <a:t>. https://</a:t>
            </a:r>
            <a:r>
              <a:rPr lang="en-US" dirty="0" err="1"/>
              <a:t>doi.org</a:t>
            </a:r>
            <a:r>
              <a:rPr lang="en-US" dirty="0"/>
              <a:t>/10.48550/arXiv.2310.15505 </a:t>
            </a:r>
          </a:p>
          <a:p>
            <a:r>
              <a:rPr lang="en-US" dirty="0"/>
              <a:t>Routh, A. (2022). </a:t>
            </a:r>
            <a:r>
              <a:rPr lang="en-US" i="1" dirty="0"/>
              <a:t>What Business Managers Should Know About Quantum Computing</a:t>
            </a:r>
            <a:r>
              <a:rPr lang="en-US" dirty="0"/>
              <a:t>. Retrieved from </a:t>
            </a:r>
            <a:r>
              <a:rPr lang="en-US" dirty="0">
                <a:hlinkClick r:id="rId3"/>
              </a:rPr>
              <a:t>https://journalofinterdisciplinarysciences.com/wp-content/uploads/2022/10/3-What-Business-Managers-Should-Know-About-Quantum-Computing.pdf</a:t>
            </a:r>
            <a:endParaRPr lang="en-US" dirty="0"/>
          </a:p>
        </p:txBody>
      </p:sp>
      <p:sp>
        <p:nvSpPr>
          <p:cNvPr id="4" name="Slide Number Placeholder 3"/>
          <p:cNvSpPr>
            <a:spLocks noGrp="1"/>
          </p:cNvSpPr>
          <p:nvPr>
            <p:ph type="sldNum" sz="quarter" idx="5"/>
          </p:nvPr>
        </p:nvSpPr>
        <p:spPr/>
        <p:txBody>
          <a:bodyPr/>
          <a:lstStyle/>
          <a:p>
            <a:fld id="{3314F3A1-2B44-4F4C-8648-99450105325E}" type="slidenum">
              <a:rPr lang="en-US" smtClean="0"/>
              <a:t>8</a:t>
            </a:fld>
            <a:endParaRPr lang="en-US"/>
          </a:p>
        </p:txBody>
      </p:sp>
    </p:spTree>
    <p:extLst>
      <p:ext uri="{BB962C8B-B14F-4D97-AF65-F5344CB8AC3E}">
        <p14:creationId xmlns:p14="http://schemas.microsoft.com/office/powerpoint/2010/main" val="292591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BAD1-E5E8-3EEB-EAFE-332444FA4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5E605-16C0-3E02-0731-2F82E472D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F4B69-7535-78CD-3799-56E3903E4641}"/>
              </a:ext>
            </a:extLst>
          </p:cNvPr>
          <p:cNvSpPr>
            <a:spLocks noGrp="1"/>
          </p:cNvSpPr>
          <p:nvPr>
            <p:ph type="body" idx="1"/>
          </p:nvPr>
        </p:nvSpPr>
        <p:spPr/>
        <p:txBody>
          <a:bodyPr/>
          <a:lstStyle/>
          <a:p>
            <a:r>
              <a:rPr lang="en-US" dirty="0"/>
              <a:t>Maslow’s Hierarchy of Needs</a:t>
            </a:r>
          </a:p>
        </p:txBody>
      </p:sp>
      <p:sp>
        <p:nvSpPr>
          <p:cNvPr id="4" name="Slide Number Placeholder 3">
            <a:extLst>
              <a:ext uri="{FF2B5EF4-FFF2-40B4-BE49-F238E27FC236}">
                <a16:creationId xmlns:a16="http://schemas.microsoft.com/office/drawing/2014/main" id="{E76CB67B-7544-9545-958E-CDA624CC8F7E}"/>
              </a:ext>
            </a:extLst>
          </p:cNvPr>
          <p:cNvSpPr>
            <a:spLocks noGrp="1"/>
          </p:cNvSpPr>
          <p:nvPr>
            <p:ph type="sldNum" sz="quarter" idx="5"/>
          </p:nvPr>
        </p:nvSpPr>
        <p:spPr/>
        <p:txBody>
          <a:bodyPr/>
          <a:lstStyle/>
          <a:p>
            <a:fld id="{3314F3A1-2B44-4F4C-8648-99450105325E}" type="slidenum">
              <a:rPr lang="en-US" smtClean="0"/>
              <a:t>9</a:t>
            </a:fld>
            <a:endParaRPr lang="en-US"/>
          </a:p>
        </p:txBody>
      </p:sp>
    </p:spTree>
    <p:extLst>
      <p:ext uri="{BB962C8B-B14F-4D97-AF65-F5344CB8AC3E}">
        <p14:creationId xmlns:p14="http://schemas.microsoft.com/office/powerpoint/2010/main" val="771399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YX40hbAHx3s&amp;t=536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ibm.com/quantum/case-studies?video=1_38sb0fg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3B8D539-4CCA-E646-3E4E-85368C02A840}"/>
              </a:ext>
            </a:extLst>
          </p:cNvPr>
          <p:cNvSpPr>
            <a:spLocks noGrp="1"/>
          </p:cNvSpPr>
          <p:nvPr>
            <p:ph type="ctrTitle"/>
          </p:nvPr>
        </p:nvSpPr>
        <p:spPr>
          <a:xfrm>
            <a:off x="6615112" y="1122363"/>
            <a:ext cx="4052887" cy="2387600"/>
          </a:xfrm>
        </p:spPr>
        <p:txBody>
          <a:bodyPr>
            <a:normAutofit/>
          </a:bodyPr>
          <a:lstStyle/>
          <a:p>
            <a:r>
              <a:rPr lang="en-US" dirty="0"/>
              <a:t>Emerging Tech</a:t>
            </a:r>
          </a:p>
        </p:txBody>
      </p:sp>
      <p:sp>
        <p:nvSpPr>
          <p:cNvPr id="3" name="Subtitle 2">
            <a:extLst>
              <a:ext uri="{FF2B5EF4-FFF2-40B4-BE49-F238E27FC236}">
                <a16:creationId xmlns:a16="http://schemas.microsoft.com/office/drawing/2014/main" id="{7A3E0F05-9AD3-B263-97D2-1B97903139CB}"/>
              </a:ext>
            </a:extLst>
          </p:cNvPr>
          <p:cNvSpPr>
            <a:spLocks noGrp="1"/>
          </p:cNvSpPr>
          <p:nvPr>
            <p:ph type="subTitle" idx="1"/>
          </p:nvPr>
        </p:nvSpPr>
        <p:spPr>
          <a:xfrm>
            <a:off x="6585702" y="3602038"/>
            <a:ext cx="4082297" cy="1655762"/>
          </a:xfrm>
        </p:spPr>
        <p:txBody>
          <a:bodyPr>
            <a:normAutofit/>
          </a:bodyPr>
          <a:lstStyle/>
          <a:p>
            <a:r>
              <a:rPr lang="en-US" dirty="0"/>
              <a:t>A framework </a:t>
            </a:r>
          </a:p>
          <a:p>
            <a:r>
              <a:rPr lang="en-US" dirty="0"/>
              <a:t>fa24</a:t>
            </a:r>
          </a:p>
        </p:txBody>
      </p:sp>
      <p:pic>
        <p:nvPicPr>
          <p:cNvPr id="4" name="Picture 3">
            <a:extLst>
              <a:ext uri="{FF2B5EF4-FFF2-40B4-BE49-F238E27FC236}">
                <a16:creationId xmlns:a16="http://schemas.microsoft.com/office/drawing/2014/main" id="{A024DCC0-3505-C0E0-0BE4-E0C288698FBF}"/>
              </a:ext>
            </a:extLst>
          </p:cNvPr>
          <p:cNvPicPr>
            <a:picLocks noChangeAspect="1"/>
          </p:cNvPicPr>
          <p:nvPr/>
        </p:nvPicPr>
        <p:blipFill>
          <a:blip r:embed="rId4"/>
          <a:srcRect l="5044" r="1021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69" name="Group 68">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1"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2"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3"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4"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5"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6"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7"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8"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9"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528483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E3ED-4D0D-84D2-DED6-5A0E3EFDCAAC}"/>
              </a:ext>
            </a:extLst>
          </p:cNvPr>
          <p:cNvSpPr>
            <a:spLocks noGrp="1"/>
          </p:cNvSpPr>
          <p:nvPr>
            <p:ph type="title"/>
          </p:nvPr>
        </p:nvSpPr>
        <p:spPr/>
        <p:txBody>
          <a:bodyPr/>
          <a:lstStyle/>
          <a:p>
            <a:r>
              <a:rPr lang="en-US" dirty="0"/>
              <a:t>P vs. NP</a:t>
            </a:r>
          </a:p>
        </p:txBody>
      </p:sp>
      <p:sp>
        <p:nvSpPr>
          <p:cNvPr id="3" name="Content Placeholder 2">
            <a:extLst>
              <a:ext uri="{FF2B5EF4-FFF2-40B4-BE49-F238E27FC236}">
                <a16:creationId xmlns:a16="http://schemas.microsoft.com/office/drawing/2014/main" id="{95C541DA-EE65-A74F-287C-B48E9F174EB3}"/>
              </a:ext>
            </a:extLst>
          </p:cNvPr>
          <p:cNvSpPr>
            <a:spLocks noGrp="1"/>
          </p:cNvSpPr>
          <p:nvPr>
            <p:ph idx="1"/>
          </p:nvPr>
        </p:nvSpPr>
        <p:spPr/>
        <p:txBody>
          <a:bodyPr/>
          <a:lstStyle/>
          <a:p>
            <a:r>
              <a:rPr lang="en-US" dirty="0">
                <a:hlinkClick r:id="rId2"/>
              </a:rPr>
              <a:t>https://www.youtube.com/watch?v=YX40hbAHx3s&amp;t=536s</a:t>
            </a:r>
            <a:r>
              <a:rPr lang="en-US" dirty="0"/>
              <a:t> </a:t>
            </a:r>
          </a:p>
          <a:p>
            <a:pPr lvl="1"/>
            <a:r>
              <a:rPr lang="en-US" dirty="0"/>
              <a:t>great background video to </a:t>
            </a:r>
            <a:r>
              <a:rPr lang="en-US"/>
              <a:t>problem spaces</a:t>
            </a:r>
          </a:p>
        </p:txBody>
      </p:sp>
    </p:spTree>
    <p:extLst>
      <p:ext uri="{BB962C8B-B14F-4D97-AF65-F5344CB8AC3E}">
        <p14:creationId xmlns:p14="http://schemas.microsoft.com/office/powerpoint/2010/main" val="280119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AC77-526A-B069-A2CF-14BAF02D1C52}"/>
              </a:ext>
            </a:extLst>
          </p:cNvPr>
          <p:cNvSpPr>
            <a:spLocks noGrp="1"/>
          </p:cNvSpPr>
          <p:nvPr>
            <p:ph type="title"/>
          </p:nvPr>
        </p:nvSpPr>
        <p:spPr/>
        <p:txBody>
          <a:bodyPr/>
          <a:lstStyle/>
          <a:p>
            <a:r>
              <a:rPr lang="en-US" dirty="0"/>
              <a:t>“What you can be. You must be.” Maslow</a:t>
            </a:r>
          </a:p>
        </p:txBody>
      </p:sp>
      <p:graphicFrame>
        <p:nvGraphicFramePr>
          <p:cNvPr id="4" name="Content Placeholder 3">
            <a:extLst>
              <a:ext uri="{FF2B5EF4-FFF2-40B4-BE49-F238E27FC236}">
                <a16:creationId xmlns:a16="http://schemas.microsoft.com/office/drawing/2014/main" id="{79F12F53-2D80-A1E6-24BD-F6B5EB22183C}"/>
              </a:ext>
            </a:extLst>
          </p:cNvPr>
          <p:cNvGraphicFramePr>
            <a:graphicFrameLocks noGrp="1"/>
          </p:cNvGraphicFramePr>
          <p:nvPr>
            <p:ph idx="1"/>
            <p:extLst>
              <p:ext uri="{D42A27DB-BD31-4B8C-83A1-F6EECF244321}">
                <p14:modId xmlns:p14="http://schemas.microsoft.com/office/powerpoint/2010/main" val="1056179647"/>
              </p:ext>
            </p:extLst>
          </p:nvPr>
        </p:nvGraphicFramePr>
        <p:xfrm>
          <a:off x="0" y="2249488"/>
          <a:ext cx="6720325" cy="398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9F7120BA-974D-D0E0-F95B-9E4AC5E27356}"/>
              </a:ext>
            </a:extLst>
          </p:cNvPr>
          <p:cNvGraphicFramePr/>
          <p:nvPr>
            <p:extLst>
              <p:ext uri="{D42A27DB-BD31-4B8C-83A1-F6EECF244321}">
                <p14:modId xmlns:p14="http://schemas.microsoft.com/office/powerpoint/2010/main" val="67121359"/>
              </p:ext>
            </p:extLst>
          </p:nvPr>
        </p:nvGraphicFramePr>
        <p:xfrm>
          <a:off x="5139559" y="2097088"/>
          <a:ext cx="7215515" cy="4142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0719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16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4168" name="Group 416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416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7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7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7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8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9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9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1"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2"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3"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4"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5"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6"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7"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8"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0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10"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1"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2"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3"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4"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5"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6"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7"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8"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19"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0"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1"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22"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4224" name="Group 4223">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25" name="Rectangle 4224">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26"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2E750BC-2B90-995A-1FF9-CC6CBF8704D5}"/>
              </a:ext>
            </a:extLst>
          </p:cNvPr>
          <p:cNvSpPr>
            <a:spLocks noGrp="1"/>
          </p:cNvSpPr>
          <p:nvPr>
            <p:ph type="title"/>
          </p:nvPr>
        </p:nvSpPr>
        <p:spPr>
          <a:xfrm>
            <a:off x="6615112" y="1122363"/>
            <a:ext cx="4052887" cy="1437958"/>
          </a:xfrm>
        </p:spPr>
        <p:txBody>
          <a:bodyPr vert="horz" lIns="91440" tIns="45720" rIns="91440" bIns="45720" rtlCol="0" anchor="b">
            <a:normAutofit/>
          </a:bodyPr>
          <a:lstStyle/>
          <a:p>
            <a:r>
              <a:rPr lang="en-US" sz="4800" dirty="0"/>
              <a:t>Silent headaches</a:t>
            </a:r>
          </a:p>
        </p:txBody>
      </p:sp>
      <p:pic>
        <p:nvPicPr>
          <p:cNvPr id="4098" name="Picture 2" descr="A professional-looking woman in a hardware store, standing in front of a display of drill bits, looking uncertain or confused about which one to buy. She is dressed in smart casual attire, conveying the idea of uncertainty while shopping for tools. The setting includes shelves with various drill bits and tool options, emphasizing the complexity of choosing the right one.">
            <a:extLst>
              <a:ext uri="{FF2B5EF4-FFF2-40B4-BE49-F238E27FC236}">
                <a16:creationId xmlns:a16="http://schemas.microsoft.com/office/drawing/2014/main" id="{3C47CE6D-0B21-B083-AF43-E4401AAD6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15" r="5515"/>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228" name="Group 4227">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229"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30"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1"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2"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33"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4"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5"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6"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7"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8"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39"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0"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1"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2"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3"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4"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5"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6"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7"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8"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49"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0"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1"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2"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3"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4"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5"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6"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7"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58"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59"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0"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1"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2"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3"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4"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5"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6"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7"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8"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69"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270"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1"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2"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3"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4"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5"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6"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7"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8"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79"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0"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1"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2"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4284" name="Group 4283">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285"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6"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7"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8"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89"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0"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1"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2"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3"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94"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
        <p:nvSpPr>
          <p:cNvPr id="4" name="TextBox 3">
            <a:extLst>
              <a:ext uri="{FF2B5EF4-FFF2-40B4-BE49-F238E27FC236}">
                <a16:creationId xmlns:a16="http://schemas.microsoft.com/office/drawing/2014/main" id="{6BC38D04-F6B7-5F81-969F-DE4653CD57BC}"/>
              </a:ext>
            </a:extLst>
          </p:cNvPr>
          <p:cNvSpPr txBox="1"/>
          <p:nvPr/>
        </p:nvSpPr>
        <p:spPr>
          <a:xfrm>
            <a:off x="6615112" y="2769326"/>
            <a:ext cx="3840667" cy="1477328"/>
          </a:xfrm>
          <a:prstGeom prst="rect">
            <a:avLst/>
          </a:prstGeom>
          <a:noFill/>
        </p:spPr>
        <p:txBody>
          <a:bodyPr wrap="none" rtlCol="0">
            <a:spAutoFit/>
          </a:bodyPr>
          <a:lstStyle/>
          <a:p>
            <a:r>
              <a:rPr lang="en-US" dirty="0"/>
              <a:t>How do you know what you don’t know?</a:t>
            </a:r>
          </a:p>
          <a:p>
            <a:r>
              <a:rPr lang="en-US" dirty="0"/>
              <a:t>How to you realize what’s unmet?</a:t>
            </a:r>
          </a:p>
          <a:p>
            <a:r>
              <a:rPr lang="en-US" dirty="0"/>
              <a:t>What’s behind the want or need? </a:t>
            </a:r>
          </a:p>
          <a:p>
            <a:r>
              <a:rPr lang="en-US" dirty="0"/>
              <a:t>What’s the itch?</a:t>
            </a:r>
          </a:p>
          <a:p>
            <a:r>
              <a:rPr lang="en-US" dirty="0"/>
              <a:t>Hidden pain points?</a:t>
            </a:r>
          </a:p>
        </p:txBody>
      </p:sp>
    </p:spTree>
    <p:extLst>
      <p:ext uri="{BB962C8B-B14F-4D97-AF65-F5344CB8AC3E}">
        <p14:creationId xmlns:p14="http://schemas.microsoft.com/office/powerpoint/2010/main" val="299974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85"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186" name="Group 218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8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8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19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1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2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241" name="Group 2240">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242" name="Rectangle 2241">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5"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370BB84-9D7A-16D5-1745-736894400594}"/>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dirty="0"/>
              <a:t>What’s needed?</a:t>
            </a:r>
          </a:p>
        </p:txBody>
      </p:sp>
      <p:pic>
        <p:nvPicPr>
          <p:cNvPr id="2050" name="Picture 2" descr="Inside a rustic wooden cabin, dimly lit by the warm glow of a candle placed on a small wooden table. The main focus is on a bare lightbulb hanging from the ceiling. The lightbulb's intricate filament is clearly visible, casting delicate shadows on the cabin walls. The atmosphere is cozy and slightly mysterious, with rough wooden textures and minimal furnishings enhancing the setting.">
            <a:extLst>
              <a:ext uri="{FF2B5EF4-FFF2-40B4-BE49-F238E27FC236}">
                <a16:creationId xmlns:a16="http://schemas.microsoft.com/office/drawing/2014/main" id="{E80C24D9-089B-3E4B-E3EE-B083629C0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41" r="26565"/>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243" name="Group 2242">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244"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45"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6"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7"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48"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9"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0"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1"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2"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3"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4"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5"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6"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7"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8"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9"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0"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1"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2"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3"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4"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5"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6"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7"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8"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9"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0"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1"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2"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73"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4"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5"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6"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7"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8"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9"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0"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1"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2"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3"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4"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85"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6"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7"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8"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9"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0"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1"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2"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3"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4"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5"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6"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7"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2298" name="Group 2297">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99"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0"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1"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2"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3"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4"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5"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6"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7"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8"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
        <p:nvSpPr>
          <p:cNvPr id="5" name="Content Placeholder 4">
            <a:extLst>
              <a:ext uri="{FF2B5EF4-FFF2-40B4-BE49-F238E27FC236}">
                <a16:creationId xmlns:a16="http://schemas.microsoft.com/office/drawing/2014/main" id="{954F90C8-69BB-FC1E-445E-96CE4E0DAD2D}"/>
              </a:ext>
            </a:extLst>
          </p:cNvPr>
          <p:cNvSpPr>
            <a:spLocks noGrp="1"/>
          </p:cNvSpPr>
          <p:nvPr>
            <p:ph idx="1"/>
          </p:nvPr>
        </p:nvSpPr>
        <p:spPr>
          <a:xfrm>
            <a:off x="5270066" y="3509963"/>
            <a:ext cx="5777345" cy="2281238"/>
          </a:xfrm>
        </p:spPr>
        <p:txBody>
          <a:bodyPr>
            <a:normAutofit lnSpcReduction="10000"/>
          </a:bodyPr>
          <a:lstStyle/>
          <a:p>
            <a:pPr marL="0" indent="0">
              <a:buNone/>
            </a:pPr>
            <a:r>
              <a:rPr lang="en-US" dirty="0"/>
              <a:t>Do you need a better candle or a lightbulb? You can’t get a lightbulb by improving the candle? </a:t>
            </a:r>
          </a:p>
          <a:p>
            <a:pPr marL="0" indent="0">
              <a:buNone/>
            </a:pPr>
            <a:r>
              <a:rPr lang="en-US" dirty="0"/>
              <a:t>A candle is always better than the first lightbulbs.</a:t>
            </a:r>
          </a:p>
        </p:txBody>
      </p:sp>
    </p:spTree>
    <p:extLst>
      <p:ext uri="{BB962C8B-B14F-4D97-AF65-F5344CB8AC3E}">
        <p14:creationId xmlns:p14="http://schemas.microsoft.com/office/powerpoint/2010/main" val="146849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7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081" name="Group 308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3082" name="Group 308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94"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95"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6"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7"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8"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9"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0"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1"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2"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3"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4"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5"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106"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7"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8"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09"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0"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11"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2"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3"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4"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5"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6"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7"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8"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19"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0"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3083" name="Group 308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08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8"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89"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0"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1"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2"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93"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useBgFill="1">
        <p:nvSpPr>
          <p:cNvPr id="3122" name="Rectangle 3121">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24" name="Group 3123">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3125" name="Rectangle 3124">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26"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7"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28" name="Rectangle 3127">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129"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0"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1"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2"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3"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4"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5"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6"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7"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8"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39"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0"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1"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2"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3"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4"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5"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6"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7"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8"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49"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0"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1"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2"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3"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4"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5"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6"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7"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58"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3160"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1680" y="808057"/>
            <a:ext cx="9370695"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utput image">
            <a:extLst>
              <a:ext uri="{FF2B5EF4-FFF2-40B4-BE49-F238E27FC236}">
                <a16:creationId xmlns:a16="http://schemas.microsoft.com/office/drawing/2014/main" id="{BF1A45E1-2ED6-21C3-75D8-314100AE47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60601" y="1136606"/>
            <a:ext cx="7069188" cy="4577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D2AF2F-A42A-9F20-F3C0-F382DD7164C9}"/>
              </a:ext>
            </a:extLst>
          </p:cNvPr>
          <p:cNvSpPr txBox="1"/>
          <p:nvPr/>
        </p:nvSpPr>
        <p:spPr>
          <a:xfrm>
            <a:off x="2959156" y="130751"/>
            <a:ext cx="6106886" cy="646331"/>
          </a:xfrm>
          <a:prstGeom prst="rect">
            <a:avLst/>
          </a:prstGeom>
          <a:noFill/>
        </p:spPr>
        <p:txBody>
          <a:bodyPr wrap="square">
            <a:spAutoFit/>
          </a:bodyPr>
          <a:lstStyle/>
          <a:p>
            <a:r>
              <a:rPr lang="en-US" b="0" i="0" dirty="0">
                <a:solidFill>
                  <a:srgbClr val="1F1F1F"/>
                </a:solidFill>
                <a:effectLst/>
                <a:latin typeface="Google Sans"/>
              </a:rPr>
              <a:t>Diffusion of Innovation (DOI) Theory, developed by E.M. Rogers in 1962</a:t>
            </a:r>
            <a:endParaRPr lang="en-US" dirty="0"/>
          </a:p>
        </p:txBody>
      </p:sp>
      <p:sp>
        <p:nvSpPr>
          <p:cNvPr id="6" name="TextBox 5">
            <a:extLst>
              <a:ext uri="{FF2B5EF4-FFF2-40B4-BE49-F238E27FC236}">
                <a16:creationId xmlns:a16="http://schemas.microsoft.com/office/drawing/2014/main" id="{BB0D7AFA-F105-6547-8C62-4E06309E4AE5}"/>
              </a:ext>
            </a:extLst>
          </p:cNvPr>
          <p:cNvSpPr txBox="1"/>
          <p:nvPr/>
        </p:nvSpPr>
        <p:spPr>
          <a:xfrm>
            <a:off x="1643063" y="6330950"/>
            <a:ext cx="4967514" cy="369332"/>
          </a:xfrm>
          <a:prstGeom prst="rect">
            <a:avLst/>
          </a:prstGeom>
          <a:noFill/>
        </p:spPr>
        <p:txBody>
          <a:bodyPr wrap="none" rtlCol="0">
            <a:spAutoFit/>
          </a:bodyPr>
          <a:lstStyle/>
          <a:p>
            <a:r>
              <a:rPr lang="en-US" dirty="0"/>
              <a:t>What’s your risk profile? personally? as a company?</a:t>
            </a:r>
          </a:p>
        </p:txBody>
      </p:sp>
    </p:spTree>
    <p:extLst>
      <p:ext uri="{BB962C8B-B14F-4D97-AF65-F5344CB8AC3E}">
        <p14:creationId xmlns:p14="http://schemas.microsoft.com/office/powerpoint/2010/main" val="287582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5">
            <a:extLst>
              <a:ext uri="{FF2B5EF4-FFF2-40B4-BE49-F238E27FC236}">
                <a16:creationId xmlns:a16="http://schemas.microsoft.com/office/drawing/2014/main" id="{2C38C4B2-1C93-64E4-0FD8-500E2DB0782A}"/>
              </a:ext>
            </a:extLst>
          </p:cNvPr>
          <p:cNvPicPr>
            <a:picLocks noChangeAspect="1"/>
          </p:cNvPicPr>
          <p:nvPr/>
        </p:nvPicPr>
        <p:blipFill>
          <a:blip r:embed="rId4"/>
          <a:srcRect l="8355" r="44528" b="-1"/>
          <a:stretch/>
        </p:blipFill>
        <p:spPr>
          <a:xfrm>
            <a:off x="-5597" y="10"/>
            <a:ext cx="7558541" cy="6857990"/>
          </a:xfrm>
          <a:prstGeom prst="rect">
            <a:avLst/>
          </a:prstGeom>
        </p:spPr>
      </p:pic>
      <p:grpSp>
        <p:nvGrpSpPr>
          <p:cNvPr id="15" name="Group 14">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Rectangle 18">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Rectangle 43">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5"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Rectangle 55">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7"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9"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5" name="TextBox 4">
            <a:extLst>
              <a:ext uri="{FF2B5EF4-FFF2-40B4-BE49-F238E27FC236}">
                <a16:creationId xmlns:a16="http://schemas.microsoft.com/office/drawing/2014/main" id="{2E166494-D2D2-7A11-3662-76EFD926F769}"/>
              </a:ext>
            </a:extLst>
          </p:cNvPr>
          <p:cNvSpPr txBox="1"/>
          <p:nvPr/>
        </p:nvSpPr>
        <p:spPr>
          <a:xfrm>
            <a:off x="7962519" y="2249487"/>
            <a:ext cx="4094498" cy="1408113"/>
          </a:xfrm>
          <a:prstGeom prst="rect">
            <a:avLst/>
          </a:prstGeom>
        </p:spPr>
        <p:txBody>
          <a:bodyPr vert="horz" lIns="91440" tIns="45720" rIns="91440" bIns="45720" rtlCol="0">
            <a:normAutofit fontScale="92500" lnSpcReduction="10000"/>
          </a:bodyPr>
          <a:lstStyle/>
          <a:p>
            <a:pPr defTabSz="914400">
              <a:lnSpc>
                <a:spcPct val="120000"/>
              </a:lnSpc>
              <a:spcAft>
                <a:spcPts val="600"/>
              </a:spcAft>
              <a:buSzPct val="125000"/>
            </a:pPr>
            <a:r>
              <a:rPr lang="en-US" dirty="0">
                <a:hlinkClick r:id="rId5"/>
              </a:rPr>
              <a:t>https://www.ibm.com/quantum/case-studies?video=1_38sb0fgg</a:t>
            </a:r>
            <a:r>
              <a:rPr lang="en-US" dirty="0"/>
              <a:t> </a:t>
            </a:r>
          </a:p>
          <a:p>
            <a:pPr defTabSz="914400">
              <a:lnSpc>
                <a:spcPct val="120000"/>
              </a:lnSpc>
              <a:spcAft>
                <a:spcPts val="600"/>
              </a:spcAft>
              <a:buSzPct val="125000"/>
            </a:pPr>
            <a:endParaRPr lang="en-US" dirty="0"/>
          </a:p>
          <a:p>
            <a:pPr defTabSz="914400">
              <a:lnSpc>
                <a:spcPct val="120000"/>
              </a:lnSpc>
              <a:spcAft>
                <a:spcPts val="600"/>
              </a:spcAft>
              <a:buSzPct val="125000"/>
            </a:pPr>
            <a:r>
              <a:rPr lang="en-US" dirty="0"/>
              <a:t>CERN case study for Quantum Computers</a:t>
            </a:r>
          </a:p>
        </p:txBody>
      </p:sp>
    </p:spTree>
    <p:extLst>
      <p:ext uri="{BB962C8B-B14F-4D97-AF65-F5344CB8AC3E}">
        <p14:creationId xmlns:p14="http://schemas.microsoft.com/office/powerpoint/2010/main" val="159070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5129" name="Group 512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130" name="Rectangle 512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25D3EB9-6192-BC80-274E-B44E1DB03B20}"/>
              </a:ext>
            </a:extLst>
          </p:cNvPr>
          <p:cNvSpPr>
            <a:spLocks noGrp="1"/>
          </p:cNvSpPr>
          <p:nvPr>
            <p:ph type="title"/>
          </p:nvPr>
        </p:nvSpPr>
        <p:spPr>
          <a:xfrm>
            <a:off x="4996697" y="618518"/>
            <a:ext cx="6050713" cy="1478570"/>
          </a:xfrm>
        </p:spPr>
        <p:txBody>
          <a:bodyPr>
            <a:normAutofit/>
          </a:bodyPr>
          <a:lstStyle/>
          <a:p>
            <a:r>
              <a:rPr lang="en-US" dirty="0"/>
              <a:t>Quantum computing</a:t>
            </a:r>
          </a:p>
        </p:txBody>
      </p:sp>
      <p:pic>
        <p:nvPicPr>
          <p:cNvPr id="5122" name="Picture 2" descr="IBM Q quantum computer cryostat, used to cool the IBM Q system's quantum  chip to 15 milliKelvin. The IBM Q Network explores practical applications  of Stock Photo - Alamy">
            <a:extLst>
              <a:ext uri="{FF2B5EF4-FFF2-40B4-BE49-F238E27FC236}">
                <a16:creationId xmlns:a16="http://schemas.microsoft.com/office/drawing/2014/main" id="{D8B1F59B-F6A9-6B9F-AA4F-701339CE3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323" b="20445"/>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134" name="Rectangle 513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3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7" name="Rectangle 513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3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3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4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5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2" name="Rectangle 516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6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6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4" name="Rectangle 517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7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7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8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5126" name="Content Placeholder 5125">
            <a:extLst>
              <a:ext uri="{FF2B5EF4-FFF2-40B4-BE49-F238E27FC236}">
                <a16:creationId xmlns:a16="http://schemas.microsoft.com/office/drawing/2014/main" id="{C1D52355-5A19-AEBC-6241-3F2873EC397F}"/>
              </a:ext>
            </a:extLst>
          </p:cNvPr>
          <p:cNvSpPr>
            <a:spLocks noGrp="1"/>
          </p:cNvSpPr>
          <p:nvPr>
            <p:ph idx="1"/>
          </p:nvPr>
        </p:nvSpPr>
        <p:spPr>
          <a:xfrm>
            <a:off x="4968958" y="2249487"/>
            <a:ext cx="6078453" cy="3541714"/>
          </a:xfrm>
        </p:spPr>
        <p:txBody>
          <a:bodyPr>
            <a:noAutofit/>
          </a:bodyPr>
          <a:lstStyle/>
          <a:p>
            <a:pPr marL="0" indent="0">
              <a:buNone/>
            </a:pPr>
            <a:r>
              <a:rPr lang="en-US" sz="3200" dirty="0"/>
              <a:t>What is it?</a:t>
            </a:r>
          </a:p>
          <a:p>
            <a:pPr marL="914400" lvl="2" indent="0">
              <a:buNone/>
            </a:pPr>
            <a:r>
              <a:rPr lang="en-US" sz="3200" dirty="0"/>
              <a:t>PACT</a:t>
            </a:r>
          </a:p>
          <a:p>
            <a:pPr lvl="2"/>
            <a:r>
              <a:rPr lang="en-US" sz="3200" dirty="0"/>
              <a:t>People</a:t>
            </a:r>
          </a:p>
          <a:p>
            <a:pPr lvl="2"/>
            <a:r>
              <a:rPr lang="en-US" sz="3200" dirty="0"/>
              <a:t>Applications</a:t>
            </a:r>
          </a:p>
          <a:p>
            <a:pPr lvl="2"/>
            <a:r>
              <a:rPr lang="en-US" sz="3200" dirty="0"/>
              <a:t>Concepts</a:t>
            </a:r>
          </a:p>
          <a:p>
            <a:pPr lvl="2"/>
            <a:r>
              <a:rPr lang="en-US" sz="3200" dirty="0"/>
              <a:t>Terms</a:t>
            </a:r>
          </a:p>
        </p:txBody>
      </p:sp>
    </p:spTree>
    <p:extLst>
      <p:ext uri="{BB962C8B-B14F-4D97-AF65-F5344CB8AC3E}">
        <p14:creationId xmlns:p14="http://schemas.microsoft.com/office/powerpoint/2010/main" val="346996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3" name="Group 1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9D5A6B6-D59C-5FD5-5213-469CA4262BF8}"/>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Quantum what? when? </a:t>
            </a:r>
          </a:p>
        </p:txBody>
      </p:sp>
      <p:sp useBgFill="1">
        <p:nvSpPr>
          <p:cNvPr id="5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933D23-D316-74AC-5877-D4BA6189C49E}"/>
              </a:ext>
            </a:extLst>
          </p:cNvPr>
          <p:cNvPicPr>
            <a:picLocks noChangeAspect="1"/>
          </p:cNvPicPr>
          <p:nvPr/>
        </p:nvPicPr>
        <p:blipFill>
          <a:blip r:embed="rId4"/>
          <a:stretch>
            <a:fillRect/>
          </a:stretch>
        </p:blipFill>
        <p:spPr>
          <a:xfrm>
            <a:off x="1118988" y="1837050"/>
            <a:ext cx="6112382" cy="3178438"/>
          </a:xfrm>
          <a:prstGeom prst="rect">
            <a:avLst/>
          </a:prstGeom>
        </p:spPr>
      </p:pic>
      <p:sp>
        <p:nvSpPr>
          <p:cNvPr id="3" name="Content Placeholder 2">
            <a:extLst>
              <a:ext uri="{FF2B5EF4-FFF2-40B4-BE49-F238E27FC236}">
                <a16:creationId xmlns:a16="http://schemas.microsoft.com/office/drawing/2014/main" id="{E84A69D9-F287-032E-381A-7A838994AFCF}"/>
              </a:ext>
            </a:extLst>
          </p:cNvPr>
          <p:cNvSpPr>
            <a:spLocks noGrp="1"/>
          </p:cNvSpPr>
          <p:nvPr>
            <p:ph idx="1"/>
          </p:nvPr>
        </p:nvSpPr>
        <p:spPr>
          <a:xfrm>
            <a:off x="8036041" y="2249487"/>
            <a:ext cx="3281004" cy="3541714"/>
          </a:xfrm>
        </p:spPr>
        <p:txBody>
          <a:bodyPr>
            <a:normAutofit fontScale="92500" lnSpcReduction="20000"/>
          </a:bodyPr>
          <a:lstStyle/>
          <a:p>
            <a:pPr marL="0" indent="0">
              <a:buNone/>
            </a:pPr>
            <a:r>
              <a:rPr lang="en-US" sz="1800" dirty="0">
                <a:solidFill>
                  <a:srgbClr val="FFFFFF"/>
                </a:solidFill>
              </a:rPr>
              <a:t>Just add new functionality, or will it also improve computing more broadly?</a:t>
            </a:r>
          </a:p>
          <a:p>
            <a:pPr marL="0" indent="0">
              <a:buNone/>
            </a:pPr>
            <a:r>
              <a:rPr lang="en-US" sz="1400" u="sng" dirty="0">
                <a:solidFill>
                  <a:schemeClr val="bg1"/>
                </a:solidFill>
              </a:rPr>
              <a:t>potential applications </a:t>
            </a:r>
          </a:p>
          <a:p>
            <a:pPr marL="400050" indent="-400050">
              <a:buAutoNum type="romanLcParenR"/>
            </a:pPr>
            <a:r>
              <a:rPr lang="en-US" sz="1400" dirty="0">
                <a:solidFill>
                  <a:schemeClr val="bg1"/>
                </a:solidFill>
              </a:rPr>
              <a:t>cybersecurity, </a:t>
            </a:r>
          </a:p>
          <a:p>
            <a:pPr marL="400050" indent="-400050">
              <a:buAutoNum type="romanLcParenR"/>
            </a:pPr>
            <a:r>
              <a:rPr lang="en-US" sz="1400" dirty="0">
                <a:solidFill>
                  <a:schemeClr val="bg1"/>
                </a:solidFill>
              </a:rPr>
              <a:t>data analytics and artificial intelligence, </a:t>
            </a:r>
          </a:p>
          <a:p>
            <a:pPr marL="400050" indent="-400050">
              <a:buAutoNum type="romanLcParenR"/>
            </a:pPr>
            <a:r>
              <a:rPr lang="en-US" sz="1400" dirty="0">
                <a:solidFill>
                  <a:schemeClr val="bg1"/>
                </a:solidFill>
              </a:rPr>
              <a:t>optimization and simulation and </a:t>
            </a:r>
          </a:p>
          <a:p>
            <a:pPr marL="400050" indent="-400050">
              <a:buAutoNum type="romanLcParenR"/>
            </a:pPr>
            <a:r>
              <a:rPr lang="en-US" sz="1400" dirty="0">
                <a:solidFill>
                  <a:schemeClr val="bg1"/>
                </a:solidFill>
              </a:rPr>
              <a:t>data management and searching.</a:t>
            </a:r>
          </a:p>
          <a:p>
            <a:pPr marL="400050" indent="-400050">
              <a:buAutoNum type="romanLcParenR"/>
            </a:pPr>
            <a:endParaRPr lang="en-US" sz="1400" dirty="0"/>
          </a:p>
          <a:p>
            <a:pPr marL="0" indent="0">
              <a:buNone/>
            </a:pPr>
            <a:r>
              <a:rPr lang="en-US" sz="1400" dirty="0">
                <a:solidFill>
                  <a:schemeClr val="bg1"/>
                </a:solidFill>
              </a:rPr>
              <a:t>Routh, A. (2022). </a:t>
            </a:r>
            <a:r>
              <a:rPr lang="en-US" sz="1400" i="1" dirty="0">
                <a:solidFill>
                  <a:schemeClr val="bg1"/>
                </a:solidFill>
              </a:rPr>
              <a:t>What Business Managers Should Know About Quantum Computing</a:t>
            </a:r>
            <a:r>
              <a:rPr lang="en-US" sz="1400" dirty="0">
                <a:solidFill>
                  <a:schemeClr val="bg1"/>
                </a:solidFill>
              </a:rPr>
              <a:t>.</a:t>
            </a:r>
          </a:p>
          <a:p>
            <a:pPr marL="0" indent="0">
              <a:buNone/>
            </a:pPr>
            <a:endParaRPr lang="en-US" sz="1800" dirty="0">
              <a:solidFill>
                <a:schemeClr val="bg1"/>
              </a:solidFill>
            </a:endParaRPr>
          </a:p>
        </p:txBody>
      </p:sp>
      <p:sp>
        <p:nvSpPr>
          <p:cNvPr id="6" name="TextBox 5">
            <a:extLst>
              <a:ext uri="{FF2B5EF4-FFF2-40B4-BE49-F238E27FC236}">
                <a16:creationId xmlns:a16="http://schemas.microsoft.com/office/drawing/2014/main" id="{430D6A9C-2819-F269-041C-A4862341E93A}"/>
              </a:ext>
            </a:extLst>
          </p:cNvPr>
          <p:cNvSpPr txBox="1"/>
          <p:nvPr/>
        </p:nvSpPr>
        <p:spPr>
          <a:xfrm>
            <a:off x="1076159" y="5068559"/>
            <a:ext cx="6198040" cy="646331"/>
          </a:xfrm>
          <a:prstGeom prst="rect">
            <a:avLst/>
          </a:prstGeom>
          <a:noFill/>
        </p:spPr>
        <p:txBody>
          <a:bodyPr wrap="square">
            <a:spAutoFit/>
          </a:bodyPr>
          <a:lstStyle/>
          <a:p>
            <a:r>
              <a:rPr lang="en-US" dirty="0"/>
              <a:t>Choi, S., Moses, W. S., &amp; Thompson, N. (2023). </a:t>
            </a:r>
            <a:r>
              <a:rPr lang="en-US" i="1" dirty="0"/>
              <a:t>The quantum tortoise and the classical hare</a:t>
            </a:r>
            <a:endParaRPr lang="en-US" dirty="0"/>
          </a:p>
        </p:txBody>
      </p:sp>
    </p:spTree>
    <p:extLst>
      <p:ext uri="{BB962C8B-B14F-4D97-AF65-F5344CB8AC3E}">
        <p14:creationId xmlns:p14="http://schemas.microsoft.com/office/powerpoint/2010/main" val="5874460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52087-C6AE-FA87-59C7-1BB059908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7AF4F-418E-2C8F-DB8C-07CE75563DD5}"/>
              </a:ext>
            </a:extLst>
          </p:cNvPr>
          <p:cNvSpPr>
            <a:spLocks noGrp="1"/>
          </p:cNvSpPr>
          <p:nvPr>
            <p:ph type="title"/>
          </p:nvPr>
        </p:nvSpPr>
        <p:spPr/>
        <p:txBody>
          <a:bodyPr/>
          <a:lstStyle/>
          <a:p>
            <a:r>
              <a:rPr lang="en-US" dirty="0"/>
              <a:t>Quantum Computing? which need?</a:t>
            </a:r>
          </a:p>
        </p:txBody>
      </p:sp>
      <p:graphicFrame>
        <p:nvGraphicFramePr>
          <p:cNvPr id="4" name="Content Placeholder 3">
            <a:extLst>
              <a:ext uri="{FF2B5EF4-FFF2-40B4-BE49-F238E27FC236}">
                <a16:creationId xmlns:a16="http://schemas.microsoft.com/office/drawing/2014/main" id="{B6BB37D0-26E3-79CD-E657-93AD985F073E}"/>
              </a:ext>
            </a:extLst>
          </p:cNvPr>
          <p:cNvGraphicFramePr>
            <a:graphicFrameLocks noGrp="1"/>
          </p:cNvGraphicFramePr>
          <p:nvPr>
            <p:ph idx="1"/>
          </p:nvPr>
        </p:nvGraphicFramePr>
        <p:xfrm>
          <a:off x="0" y="2249488"/>
          <a:ext cx="6720325" cy="398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0172995-8041-9AC8-74B3-A105B1350FD1}"/>
              </a:ext>
            </a:extLst>
          </p:cNvPr>
          <p:cNvGraphicFramePr/>
          <p:nvPr>
            <p:extLst>
              <p:ext uri="{D42A27DB-BD31-4B8C-83A1-F6EECF244321}">
                <p14:modId xmlns:p14="http://schemas.microsoft.com/office/powerpoint/2010/main" val="2463081589"/>
              </p:ext>
            </p:extLst>
          </p:nvPr>
        </p:nvGraphicFramePr>
        <p:xfrm>
          <a:off x="5139559" y="2097088"/>
          <a:ext cx="7215515" cy="41423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92199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1525</TotalTime>
  <Words>423</Words>
  <Application>Microsoft Macintosh PowerPoint</Application>
  <PresentationFormat>Widescreen</PresentationFormat>
  <Paragraphs>65</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Google Sans</vt:lpstr>
      <vt:lpstr>Tw Cen MT</vt:lpstr>
      <vt:lpstr>Circuit</vt:lpstr>
      <vt:lpstr>Emerging Tech</vt:lpstr>
      <vt:lpstr>“What you can be. You must be.” Maslow</vt:lpstr>
      <vt:lpstr>Silent headaches</vt:lpstr>
      <vt:lpstr>What’s needed?</vt:lpstr>
      <vt:lpstr>PowerPoint Presentation</vt:lpstr>
      <vt:lpstr>PowerPoint Presentation</vt:lpstr>
      <vt:lpstr>Quantum computing</vt:lpstr>
      <vt:lpstr>Quantum what? when? </vt:lpstr>
      <vt:lpstr>Quantum Computing? which need?</vt:lpstr>
      <vt:lpstr>P vs. NP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Dyche, Greg</dc:creator>
  <cp:lastModifiedBy>Dyche, Greg</cp:lastModifiedBy>
  <cp:revision>1</cp:revision>
  <dcterms:created xsi:type="dcterms:W3CDTF">2024-11-29T20:02:07Z</dcterms:created>
  <dcterms:modified xsi:type="dcterms:W3CDTF">2024-11-30T22:00:11Z</dcterms:modified>
</cp:coreProperties>
</file>